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3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9A204F-B27F-4620-BF94-71F0D96EFC19}" type="datetimeFigureOut">
              <a:rPr lang="en-US" smtClean="0"/>
              <a:t>9/3/2009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850415-D7EE-45FB-9095-07D036505E6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3D8A09-EA18-4056-BCEA-EA3FF765FD71}" type="datetimeFigureOut">
              <a:rPr lang="en-US" smtClean="0"/>
              <a:t>9/3/2009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9EB010-B9B1-46FC-83C0-B7CBE19B02A7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3D8A09-EA18-4056-BCEA-EA3FF765FD71}" type="datetimeFigureOut">
              <a:rPr lang="en-US" smtClean="0"/>
              <a:t>9/3/2009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9EB010-B9B1-46FC-83C0-B7CBE19B02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3D8A09-EA18-4056-BCEA-EA3FF765FD71}" type="datetimeFigureOut">
              <a:rPr lang="en-US" smtClean="0"/>
              <a:t>9/3/2009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9EB010-B9B1-46FC-83C0-B7CBE19B02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3D8A09-EA18-4056-BCEA-EA3FF765FD71}" type="datetimeFigureOut">
              <a:rPr lang="en-US" smtClean="0"/>
              <a:t>9/3/2009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9EB010-B9B1-46FC-83C0-B7CBE19B02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3D8A09-EA18-4056-BCEA-EA3FF765FD71}" type="datetimeFigureOut">
              <a:rPr lang="en-US" smtClean="0"/>
              <a:t>9/3/2009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9EB010-B9B1-46FC-83C0-B7CBE19B02A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3D8A09-EA18-4056-BCEA-EA3FF765FD71}" type="datetimeFigureOut">
              <a:rPr lang="en-US" smtClean="0"/>
              <a:t>9/3/2009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9EB010-B9B1-46FC-83C0-B7CBE19B02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3D8A09-EA18-4056-BCEA-EA3FF765FD71}" type="datetimeFigureOut">
              <a:rPr lang="en-US" smtClean="0"/>
              <a:t>9/3/2009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9EB010-B9B1-46FC-83C0-B7CBE19B02A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3D8A09-EA18-4056-BCEA-EA3FF765FD71}" type="datetimeFigureOut">
              <a:rPr lang="en-US" smtClean="0"/>
              <a:t>9/3/2009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9EB010-B9B1-46FC-83C0-B7CBE19B02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3D8A09-EA18-4056-BCEA-EA3FF765FD71}" type="datetimeFigureOut">
              <a:rPr lang="en-US" smtClean="0"/>
              <a:t>9/3/2009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9EB010-B9B1-46FC-83C0-B7CBE19B02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3D8A09-EA18-4056-BCEA-EA3FF765FD71}" type="datetimeFigureOut">
              <a:rPr lang="en-US" smtClean="0"/>
              <a:t>9/3/2009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9EB010-B9B1-46FC-83C0-B7CBE19B02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223D8A09-EA18-4056-BCEA-EA3FF765FD71}" type="datetimeFigureOut">
              <a:rPr lang="en-US" smtClean="0"/>
              <a:t>9/3/2009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369EB010-B9B1-46FC-83C0-B7CBE19B02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23D8A09-EA18-4056-BCEA-EA3FF765FD71}" type="datetimeFigureOut">
              <a:rPr lang="en-US" smtClean="0"/>
              <a:t>9/3/2009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369EB010-B9B1-46FC-83C0-B7CBE19B02A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Controlled Courses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Need approval before registration.</a:t>
            </a:r>
          </a:p>
          <a:p>
            <a:pPr lvl="1"/>
            <a:r>
              <a:rPr lang="en-US" smtClean="0"/>
              <a:t>CSCI 6530 Research Methods</a:t>
            </a:r>
          </a:p>
          <a:p>
            <a:pPr lvl="2"/>
            <a:r>
              <a:rPr lang="en-US" smtClean="0"/>
              <a:t>Completed all writing requirements</a:t>
            </a:r>
          </a:p>
          <a:p>
            <a:pPr lvl="2"/>
            <a:r>
              <a:rPr lang="en-US" smtClean="0"/>
              <a:t>Taken enough computer science courses.</a:t>
            </a:r>
          </a:p>
          <a:p>
            <a:pPr lvl="1"/>
            <a:r>
              <a:rPr lang="en-US" smtClean="0"/>
              <a:t>CSCI 6838 Capstone Projects</a:t>
            </a:r>
          </a:p>
          <a:p>
            <a:pPr lvl="2"/>
            <a:r>
              <a:rPr lang="en-US" smtClean="0"/>
              <a:t>Within last 12 hours of study (including foundation courses)</a:t>
            </a:r>
          </a:p>
          <a:p>
            <a:r>
              <a:rPr lang="en-US" smtClean="0"/>
              <a:t>Return application forms to Ms. Kim Edwards.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</TotalTime>
  <Words>45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Metro</vt:lpstr>
      <vt:lpstr>Controlled Courses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Controlled Courses</dc:title>
  <dc:creator>feagin</dc:creator>
  <cp:lastModifiedBy>feagin</cp:lastModifiedBy>
  <cp:revision>1</cp:revision>
  <dcterms:created xsi:type="dcterms:W3CDTF">2009-09-03T19:18:29Z</dcterms:created>
  <dcterms:modified xsi:type="dcterms:W3CDTF">2009-09-03T19:19:42Z</dcterms:modified>
</cp:coreProperties>
</file>