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57" r:id="rId3"/>
    <p:sldId id="260" r:id="rId4"/>
    <p:sldId id="261" r:id="rId5"/>
    <p:sldId id="258" r:id="rId6"/>
    <p:sldId id="259"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1" d="100"/>
          <a:sy n="61" d="100"/>
        </p:scale>
        <p:origin x="-761" y="-8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5" name="Oval 8"/>
          <p:cNvSpPr/>
          <p:nvPr/>
        </p:nvSpPr>
        <p:spPr>
          <a:xfrm>
            <a:off x="1157288" y="1344613"/>
            <a:ext cx="63500" cy="65087"/>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14" name="Title 13"/>
          <p:cNvSpPr>
            <a:spLocks noGrp="1"/>
          </p:cNvSpPr>
          <p:nvPr>
            <p:ph type="ctrTitle"/>
          </p:nvPr>
        </p:nvSpPr>
        <p:spPr>
          <a:xfrm>
            <a:off x="1432560" y="359898"/>
            <a:ext cx="7406640" cy="1472184"/>
          </a:xfrm>
        </p:spPr>
        <p:txBody>
          <a:bodyPr anchor="b"/>
          <a:lstStyle>
            <a:lvl1pPr algn="l">
              <a:defRPr/>
            </a:lvl1pPr>
            <a:extLst/>
          </a:lstStyle>
          <a:p>
            <a:r>
              <a:rPr lang="en-US" smtClean="0"/>
              <a:t>Click to edit Master title style</a:t>
            </a:r>
            <a:endParaRPr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6" name="Date Placeholder 6"/>
          <p:cNvSpPr>
            <a:spLocks noGrp="1"/>
          </p:cNvSpPr>
          <p:nvPr>
            <p:ph type="dt" sz="half" idx="10"/>
          </p:nvPr>
        </p:nvSpPr>
        <p:spPr/>
        <p:txBody>
          <a:bodyPr/>
          <a:lstStyle>
            <a:lvl1pPr>
              <a:defRPr/>
            </a:lvl1pPr>
            <a:extLst/>
          </a:lstStyle>
          <a:p>
            <a:pPr>
              <a:defRPr/>
            </a:pPr>
            <a:fld id="{E53C872C-CB9E-4764-8FD3-F7885C119A40}" type="datetimeFigureOut">
              <a:rPr lang="en-US"/>
              <a:pPr>
                <a:defRPr/>
              </a:pPr>
              <a:t>11/10/2007</a:t>
            </a:fld>
            <a:endParaRPr lang="en-US"/>
          </a:p>
        </p:txBody>
      </p:sp>
      <p:sp>
        <p:nvSpPr>
          <p:cNvPr id="7" name="Footer Placeholder 19"/>
          <p:cNvSpPr>
            <a:spLocks noGrp="1"/>
          </p:cNvSpPr>
          <p:nvPr>
            <p:ph type="ftr" sz="quarter" idx="11"/>
          </p:nvPr>
        </p:nvSpPr>
        <p:spPr/>
        <p:txBody>
          <a:bodyPr/>
          <a:lstStyle>
            <a:lvl1pPr>
              <a:defRPr/>
            </a:lvl1pPr>
            <a:extLst/>
          </a:lstStyle>
          <a:p>
            <a:pPr>
              <a:defRPr/>
            </a:pPr>
            <a:endParaRPr lang="en-US"/>
          </a:p>
        </p:txBody>
      </p:sp>
      <p:sp>
        <p:nvSpPr>
          <p:cNvPr id="8" name="Slide Number Placeholder 9"/>
          <p:cNvSpPr>
            <a:spLocks noGrp="1"/>
          </p:cNvSpPr>
          <p:nvPr>
            <p:ph type="sldNum" sz="quarter" idx="12"/>
          </p:nvPr>
        </p:nvSpPr>
        <p:spPr/>
        <p:txBody>
          <a:bodyPr/>
          <a:lstStyle>
            <a:lvl1pPr>
              <a:defRPr/>
            </a:lvl1pPr>
            <a:extLst/>
          </a:lstStyle>
          <a:p>
            <a:pPr>
              <a:defRPr/>
            </a:pPr>
            <a:fld id="{D349F9E2-F5E5-44A2-8270-3E8AE42ED3A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8734D35A-D573-4BDD-8557-AB0F97F2809F}" type="datetimeFigureOut">
              <a:rPr lang="en-US"/>
              <a:pPr>
                <a:defRPr/>
              </a:pPr>
              <a:t>11/10/2007</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E1BF610C-ED1E-41AA-9A6D-8638115DE747}"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A351CDF7-7AEF-43A5-B83D-08B0EC2959AA}" type="datetimeFigureOut">
              <a:rPr lang="en-US"/>
              <a:pPr>
                <a:defRPr/>
              </a:pPr>
              <a:t>11/10/2007</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A936B433-D031-470B-A2F0-B12FDE89693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10BBDFC1-8E75-4C18-AA3C-ED29A0390681}" type="datetimeFigureOut">
              <a:rPr lang="en-US"/>
              <a:pPr>
                <a:defRPr/>
              </a:pPr>
              <a:t>11/10/2007</a:t>
            </a:fld>
            <a:endParaRPr lang="en-US"/>
          </a:p>
        </p:txBody>
      </p:sp>
      <p:sp>
        <p:nvSpPr>
          <p:cNvPr id="5" name="Footer Placeholder 9"/>
          <p:cNvSpPr>
            <a:spLocks noGrp="1"/>
          </p:cNvSpPr>
          <p:nvPr>
            <p:ph type="ftr" sz="quarter" idx="11"/>
          </p:nvPr>
        </p:nvSpPr>
        <p:spPr/>
        <p:txBody>
          <a:bodyPr/>
          <a:lstStyle>
            <a:lvl1pPr>
              <a:defRPr/>
            </a:lvl1pPr>
          </a:lstStyle>
          <a:p>
            <a:pPr>
              <a:defRPr/>
            </a:pPr>
            <a:endParaRPr lang="en-US"/>
          </a:p>
        </p:txBody>
      </p:sp>
      <p:sp>
        <p:nvSpPr>
          <p:cNvPr id="6" name="Slide Number Placeholder 21"/>
          <p:cNvSpPr>
            <a:spLocks noGrp="1"/>
          </p:cNvSpPr>
          <p:nvPr>
            <p:ph type="sldNum" sz="quarter" idx="12"/>
          </p:nvPr>
        </p:nvSpPr>
        <p:spPr/>
        <p:txBody>
          <a:bodyPr/>
          <a:lstStyle>
            <a:lvl1pPr>
              <a:defRPr/>
            </a:lvl1pPr>
          </a:lstStyle>
          <a:p>
            <a:pPr>
              <a:defRPr/>
            </a:pPr>
            <a:fld id="{719C6B04-1929-4863-8CB2-4FFCCDBE6FE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6"/>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ectangle 9"/>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7" name="Oval 8"/>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lang="en-US" smtClean="0"/>
              <a:t>Click to edit Master title style</a:t>
            </a:r>
            <a:endParaRPr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8" name="Date Placeholder 3"/>
          <p:cNvSpPr>
            <a:spLocks noGrp="1"/>
          </p:cNvSpPr>
          <p:nvPr>
            <p:ph type="dt" sz="half" idx="10"/>
          </p:nvPr>
        </p:nvSpPr>
        <p:spPr/>
        <p:txBody>
          <a:bodyPr/>
          <a:lstStyle>
            <a:lvl1pPr>
              <a:defRPr/>
            </a:lvl1pPr>
            <a:extLst/>
          </a:lstStyle>
          <a:p>
            <a:pPr>
              <a:defRPr/>
            </a:pPr>
            <a:fld id="{57616B3A-D2CC-4F0F-B553-BEAB58102D35}" type="datetimeFigureOut">
              <a:rPr lang="en-US"/>
              <a:pPr>
                <a:defRPr/>
              </a:pPr>
              <a:t>11/10/2007</a:t>
            </a:fld>
            <a:endParaRPr lang="en-US"/>
          </a:p>
        </p:txBody>
      </p:sp>
      <p:sp>
        <p:nvSpPr>
          <p:cNvPr id="9" name="Footer Placeholder 4"/>
          <p:cNvSpPr>
            <a:spLocks noGrp="1"/>
          </p:cNvSpPr>
          <p:nvPr>
            <p:ph type="ftr" sz="quarter" idx="11"/>
          </p:nvPr>
        </p:nvSpPr>
        <p:spPr/>
        <p:txBody>
          <a:bodyPr/>
          <a:lstStyle>
            <a:lvl1pPr>
              <a:defRPr/>
            </a:lvl1pPr>
            <a:extLst/>
          </a:lstStyle>
          <a:p>
            <a:pPr>
              <a:defRPr/>
            </a:pPr>
            <a:endParaRPr lang="en-US"/>
          </a:p>
        </p:txBody>
      </p:sp>
      <p:sp>
        <p:nvSpPr>
          <p:cNvPr id="10" name="Slide Number Placeholder 5"/>
          <p:cNvSpPr>
            <a:spLocks noGrp="1"/>
          </p:cNvSpPr>
          <p:nvPr>
            <p:ph type="sldNum" sz="quarter" idx="12"/>
          </p:nvPr>
        </p:nvSpPr>
        <p:spPr/>
        <p:txBody>
          <a:bodyPr/>
          <a:lstStyle>
            <a:lvl1pPr>
              <a:defRPr/>
            </a:lvl1pPr>
            <a:extLst/>
          </a:lstStyle>
          <a:p>
            <a:pPr>
              <a:defRPr/>
            </a:pPr>
            <a:fld id="{B4773471-75E2-44B9-938B-457BD94B558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3"/>
          <p:cNvSpPr>
            <a:spLocks noGrp="1"/>
          </p:cNvSpPr>
          <p:nvPr>
            <p:ph type="dt" sz="half" idx="10"/>
          </p:nvPr>
        </p:nvSpPr>
        <p:spPr/>
        <p:txBody>
          <a:bodyPr/>
          <a:lstStyle>
            <a:lvl1pPr>
              <a:defRPr/>
            </a:lvl1pPr>
          </a:lstStyle>
          <a:p>
            <a:pPr>
              <a:defRPr/>
            </a:pPr>
            <a:fld id="{85414BCB-4807-44A2-9034-4AA98BD454A3}" type="datetimeFigureOut">
              <a:rPr lang="en-US"/>
              <a:pPr>
                <a:defRPr/>
              </a:pPr>
              <a:t>11/10/2007</a:t>
            </a:fld>
            <a:endParaRPr lang="en-US"/>
          </a:p>
        </p:txBody>
      </p:sp>
      <p:sp>
        <p:nvSpPr>
          <p:cNvPr id="6" name="Footer Placeholder 9"/>
          <p:cNvSpPr>
            <a:spLocks noGrp="1"/>
          </p:cNvSpPr>
          <p:nvPr>
            <p:ph type="ftr" sz="quarter" idx="11"/>
          </p:nvPr>
        </p:nvSpPr>
        <p:spPr/>
        <p:txBody>
          <a:bodyPr/>
          <a:lstStyle>
            <a:lvl1pPr>
              <a:defRPr/>
            </a:lvl1pPr>
          </a:lstStyle>
          <a:p>
            <a:pPr>
              <a:defRPr/>
            </a:pPr>
            <a:endParaRPr lang="en-US"/>
          </a:p>
        </p:txBody>
      </p:sp>
      <p:sp>
        <p:nvSpPr>
          <p:cNvPr id="7" name="Slide Number Placeholder 21"/>
          <p:cNvSpPr>
            <a:spLocks noGrp="1"/>
          </p:cNvSpPr>
          <p:nvPr>
            <p:ph type="sldNum" sz="quarter" idx="12"/>
          </p:nvPr>
        </p:nvSpPr>
        <p:spPr/>
        <p:txBody>
          <a:bodyPr/>
          <a:lstStyle>
            <a:lvl1pPr>
              <a:defRPr/>
            </a:lvl1pPr>
          </a:lstStyle>
          <a:p>
            <a:pPr>
              <a:defRPr/>
            </a:pPr>
            <a:fld id="{C4382258-E938-4FD2-AD3C-3AA4FC4162D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lstStyle>
            <a:lvl1pPr algn="ctr">
              <a:defRPr sz="45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16A395D7-21BC-444D-8E3E-298D974C593A}" type="datetimeFigureOut">
              <a:rPr lang="en-US"/>
              <a:pPr>
                <a:defRPr/>
              </a:pPr>
              <a:t>11/10/2007</a:t>
            </a:fld>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extLst/>
          </a:lstStyle>
          <a:p>
            <a:pPr>
              <a:defRPr/>
            </a:pPr>
            <a:fld id="{DDE1013A-43C4-4EF5-8CEC-9B9BAE41625E}"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Date Placeholder 23"/>
          <p:cNvSpPr>
            <a:spLocks noGrp="1"/>
          </p:cNvSpPr>
          <p:nvPr>
            <p:ph type="dt" sz="half" idx="10"/>
          </p:nvPr>
        </p:nvSpPr>
        <p:spPr/>
        <p:txBody>
          <a:bodyPr/>
          <a:lstStyle>
            <a:lvl1pPr>
              <a:defRPr/>
            </a:lvl1pPr>
          </a:lstStyle>
          <a:p>
            <a:pPr>
              <a:defRPr/>
            </a:pPr>
            <a:fld id="{66F8CF99-DC99-4C38-9316-9CE45F589612}" type="datetimeFigureOut">
              <a:rPr lang="en-US"/>
              <a:pPr>
                <a:defRPr/>
              </a:pPr>
              <a:t>11/10/2007</a:t>
            </a:fld>
            <a:endParaRPr lang="en-US"/>
          </a:p>
        </p:txBody>
      </p:sp>
      <p:sp>
        <p:nvSpPr>
          <p:cNvPr id="4" name="Footer Placeholder 9"/>
          <p:cNvSpPr>
            <a:spLocks noGrp="1"/>
          </p:cNvSpPr>
          <p:nvPr>
            <p:ph type="ftr" sz="quarter" idx="11"/>
          </p:nvPr>
        </p:nvSpPr>
        <p:spPr/>
        <p:txBody>
          <a:bodyPr/>
          <a:lstStyle>
            <a:lvl1pPr>
              <a:defRPr/>
            </a:lvl1pPr>
          </a:lstStyle>
          <a:p>
            <a:pPr>
              <a:defRPr/>
            </a:pPr>
            <a:endParaRPr lang="en-US"/>
          </a:p>
        </p:txBody>
      </p:sp>
      <p:sp>
        <p:nvSpPr>
          <p:cNvPr id="5" name="Slide Number Placeholder 21"/>
          <p:cNvSpPr>
            <a:spLocks noGrp="1"/>
          </p:cNvSpPr>
          <p:nvPr>
            <p:ph type="sldNum" sz="quarter" idx="12"/>
          </p:nvPr>
        </p:nvSpPr>
        <p:spPr/>
        <p:txBody>
          <a:bodyPr/>
          <a:lstStyle>
            <a:lvl1pPr>
              <a:defRPr/>
            </a:lvl1pPr>
          </a:lstStyle>
          <a:p>
            <a:pPr>
              <a:defRPr/>
            </a:pPr>
            <a:fld id="{5C209DB1-730B-47E4-B6D9-078698F9F1B6}"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4"/>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Rectangle 5"/>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4" name="Date Placeholder 1"/>
          <p:cNvSpPr>
            <a:spLocks noGrp="1"/>
          </p:cNvSpPr>
          <p:nvPr>
            <p:ph type="dt" sz="half" idx="10"/>
          </p:nvPr>
        </p:nvSpPr>
        <p:spPr/>
        <p:txBody>
          <a:bodyPr/>
          <a:lstStyle>
            <a:lvl1pPr>
              <a:defRPr/>
            </a:lvl1pPr>
            <a:extLst/>
          </a:lstStyle>
          <a:p>
            <a:pPr>
              <a:defRPr/>
            </a:pPr>
            <a:fld id="{D444ABB7-D389-48F6-A6A2-F2314B0EAEF7}" type="datetimeFigureOut">
              <a:rPr lang="en-US"/>
              <a:pPr>
                <a:defRPr/>
              </a:pPr>
              <a:t>11/10/2007</a:t>
            </a:fld>
            <a:endParaRPr lang="en-US"/>
          </a:p>
        </p:txBody>
      </p:sp>
      <p:sp>
        <p:nvSpPr>
          <p:cNvPr id="5" name="Footer Placeholder 2"/>
          <p:cNvSpPr>
            <a:spLocks noGrp="1"/>
          </p:cNvSpPr>
          <p:nvPr>
            <p:ph type="ftr" sz="quarter" idx="11"/>
          </p:nvPr>
        </p:nvSpPr>
        <p:spPr/>
        <p:txBody>
          <a:bodyPr/>
          <a:lstStyle>
            <a:lvl1pPr>
              <a:defRPr/>
            </a:lvl1pPr>
            <a:extLst/>
          </a:lstStyle>
          <a:p>
            <a:pPr>
              <a:defRPr/>
            </a:pPr>
            <a:endParaRPr lang="en-US"/>
          </a:p>
        </p:txBody>
      </p:sp>
      <p:sp>
        <p:nvSpPr>
          <p:cNvPr id="6" name="Slide Number Placeholder 3"/>
          <p:cNvSpPr>
            <a:spLocks noGrp="1"/>
          </p:cNvSpPr>
          <p:nvPr>
            <p:ph type="sldNum" sz="quarter" idx="12"/>
          </p:nvPr>
        </p:nvSpPr>
        <p:spPr/>
        <p:txBody>
          <a:bodyPr/>
          <a:lstStyle>
            <a:lvl1pPr>
              <a:defRPr/>
            </a:lvl1pPr>
            <a:extLst/>
          </a:lstStyle>
          <a:p>
            <a:pPr>
              <a:defRPr/>
            </a:pPr>
            <a:fld id="{BA6019FD-0422-4F1A-8F77-EEBC1BEA0F5E}"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7197C0CC-17C7-4569-BCF8-294AFDE80E96}" type="datetimeFigureOut">
              <a:rPr lang="en-US"/>
              <a:pPr>
                <a:defRPr/>
              </a:pPr>
              <a:t>11/10/2007</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CE8E2346-BA1E-49F3-B03C-916F16A4B7B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extLst/>
          </a:lstStyle>
          <a:p>
            <a:pPr indent="-283464" fontAlgn="auto">
              <a:lnSpc>
                <a:spcPts val="3000"/>
              </a:lnSpc>
              <a:spcBef>
                <a:spcPts val="600"/>
              </a:spcBef>
              <a:spcAft>
                <a:spcPts val="0"/>
              </a:spcAft>
              <a:buClr>
                <a:schemeClr val="accent1"/>
              </a:buClr>
              <a:buSzPct val="80000"/>
              <a:buFont typeface="Wingdings 2"/>
              <a:buNone/>
              <a:defRPr/>
            </a:pPr>
            <a:endParaRPr lang="en-US" sz="3200">
              <a:latin typeface="+mn-lt"/>
              <a:cs typeface="+mn-cs"/>
            </a:endParaRPr>
          </a:p>
        </p:txBody>
      </p:sp>
      <p:sp>
        <p:nvSpPr>
          <p:cNvPr id="6" name="Flowchart: Process 8"/>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7" name="Flowchart: Process 9"/>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en-US" smtClean="0"/>
              <a:t>Click to edit Master title style</a:t>
            </a:r>
            <a:endParaRPr lang="en-US"/>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8" name="Date Placeholder 4"/>
          <p:cNvSpPr>
            <a:spLocks noGrp="1"/>
          </p:cNvSpPr>
          <p:nvPr>
            <p:ph type="dt" sz="half" idx="10"/>
          </p:nvPr>
        </p:nvSpPr>
        <p:spPr/>
        <p:txBody>
          <a:bodyPr/>
          <a:lstStyle>
            <a:lvl1pPr>
              <a:defRPr/>
            </a:lvl1pPr>
            <a:extLst/>
          </a:lstStyle>
          <a:p>
            <a:pPr>
              <a:defRPr/>
            </a:pPr>
            <a:fld id="{0705FDAA-20D0-40C8-A05C-D6F057AB0D50}" type="datetimeFigureOut">
              <a:rPr lang="en-US"/>
              <a:pPr>
                <a:defRPr/>
              </a:pPr>
              <a:t>11/10/2007</a:t>
            </a:fld>
            <a:endParaRPr lang="en-US"/>
          </a:p>
        </p:txBody>
      </p:sp>
      <p:sp>
        <p:nvSpPr>
          <p:cNvPr id="9" name="Footer Placeholder 5"/>
          <p:cNvSpPr>
            <a:spLocks noGrp="1"/>
          </p:cNvSpPr>
          <p:nvPr>
            <p:ph type="ftr" sz="quarter" idx="11"/>
          </p:nvPr>
        </p:nvSpPr>
        <p:spPr/>
        <p:txBody>
          <a:bodyPr/>
          <a:lstStyle>
            <a:lvl1pPr>
              <a:defRPr/>
            </a:lvl1pPr>
            <a:extLst/>
          </a:lstStyle>
          <a:p>
            <a:pPr>
              <a:defRPr/>
            </a:pPr>
            <a:endParaRPr lang="en-US"/>
          </a:p>
        </p:txBody>
      </p:sp>
      <p:sp>
        <p:nvSpPr>
          <p:cNvPr id="10" name="Slide Number Placeholder 6"/>
          <p:cNvSpPr>
            <a:spLocks noGrp="1"/>
          </p:cNvSpPr>
          <p:nvPr>
            <p:ph type="sldNum" sz="quarter" idx="12"/>
          </p:nvPr>
        </p:nvSpPr>
        <p:spPr/>
        <p:txBody>
          <a:bodyPr/>
          <a:lstStyle>
            <a:lvl1pPr>
              <a:defRPr/>
            </a:lvl1pPr>
            <a:extLst/>
          </a:lstStyle>
          <a:p>
            <a:pPr>
              <a:defRPr/>
            </a:pPr>
            <a:fld id="{F55B63A2-5DF9-49F9-9DD6-2CE05159C31F}"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8" name="Oval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extLst/>
          </a:lstStyle>
          <a:p>
            <a:r>
              <a:rPr lang="en-US" smtClean="0"/>
              <a:t>Click to edit Master title style</a:t>
            </a:r>
            <a:endParaRPr lang="en-US"/>
          </a:p>
        </p:txBody>
      </p:sp>
      <p:sp>
        <p:nvSpPr>
          <p:cNvPr id="1033" name="Text Placeholder 8"/>
          <p:cNvSpPr>
            <a:spLocks noGrp="1"/>
          </p:cNvSpPr>
          <p:nvPr>
            <p:ph type="body" idx="1"/>
          </p:nvPr>
        </p:nvSpPr>
        <p:spPr bwMode="auto">
          <a:xfrm>
            <a:off x="1435100" y="1447800"/>
            <a:ext cx="749935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fontAlgn="auto" latinLnBrk="0" hangingPunct="1">
              <a:spcBef>
                <a:spcPts val="0"/>
              </a:spcBef>
              <a:spcAft>
                <a:spcPts val="0"/>
              </a:spcAft>
              <a:defRPr kumimoji="0" sz="1200" smtClean="0">
                <a:solidFill>
                  <a:schemeClr val="bg2">
                    <a:shade val="50000"/>
                    <a:satMod val="200000"/>
                  </a:schemeClr>
                </a:solidFill>
                <a:latin typeface="+mn-lt"/>
                <a:cs typeface="+mn-cs"/>
              </a:defRPr>
            </a:lvl1pPr>
            <a:extLst/>
          </a:lstStyle>
          <a:p>
            <a:pPr>
              <a:defRPr/>
            </a:pPr>
            <a:fld id="{227EE3DD-84DB-4D91-9867-BC40ABF1633C}" type="datetimeFigureOut">
              <a:rPr lang="en-US"/>
              <a:pPr>
                <a:defRPr/>
              </a:pPr>
              <a:t>11/10/2007</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fontAlgn="auto" latinLnBrk="0" hangingPunct="1">
              <a:spcBef>
                <a:spcPts val="0"/>
              </a:spcBef>
              <a:spcAft>
                <a:spcPts val="0"/>
              </a:spcAft>
              <a:defRPr kumimoji="0" sz="1200">
                <a:solidFill>
                  <a:schemeClr val="bg2">
                    <a:shade val="50000"/>
                    <a:satMod val="200000"/>
                  </a:schemeClr>
                </a:solidFill>
                <a:effectLst/>
                <a:latin typeface="+mn-lt"/>
                <a:cs typeface="+mn-cs"/>
              </a:defRPr>
            </a:lvl1pPr>
            <a:extLst/>
          </a:lstStyle>
          <a:p>
            <a:pPr>
              <a:defRPr/>
            </a:pPr>
            <a:endParaRPr lang="en-US"/>
          </a:p>
        </p:txBody>
      </p:sp>
      <p:sp>
        <p:nvSpPr>
          <p:cNvPr id="22" name="Slide Number Placeholder 21"/>
          <p:cNvSpPr>
            <a:spLocks noGrp="1"/>
          </p:cNvSpPr>
          <p:nvPr>
            <p:ph type="sldNum" sz="quarter" idx="4"/>
          </p:nvPr>
        </p:nvSpPr>
        <p:spPr>
          <a:xfrm>
            <a:off x="8613775" y="6305550"/>
            <a:ext cx="457200" cy="476250"/>
          </a:xfrm>
          <a:prstGeom prst="rect">
            <a:avLst/>
          </a:prstGeom>
        </p:spPr>
        <p:txBody>
          <a:bodyPr anchor="b"/>
          <a:lstStyle>
            <a:lvl1pPr algn="ctr" eaLnBrk="1" fontAlgn="auto" latinLnBrk="0" hangingPunct="1">
              <a:spcBef>
                <a:spcPts val="0"/>
              </a:spcBef>
              <a:spcAft>
                <a:spcPts val="0"/>
              </a:spcAft>
              <a:defRPr kumimoji="0" sz="1200" smtClean="0">
                <a:solidFill>
                  <a:schemeClr val="bg2">
                    <a:shade val="50000"/>
                    <a:satMod val="200000"/>
                  </a:schemeClr>
                </a:solidFill>
                <a:effectLst/>
                <a:latin typeface="+mn-lt"/>
                <a:cs typeface="+mn-cs"/>
              </a:defRPr>
            </a:lvl1pPr>
            <a:extLst/>
          </a:lstStyle>
          <a:p>
            <a:pPr>
              <a:defRPr/>
            </a:pPr>
            <a:fld id="{337DF85E-430A-476C-825C-1F0355D1FD18}" type="slidenum">
              <a:rPr lang="en-US"/>
              <a:pPr>
                <a:defRPr/>
              </a:pPr>
              <a:t>‹#›</a:t>
            </a:fld>
            <a:endParaRPr lang="en-US"/>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Tree>
  </p:cSld>
  <p:clrMap bg1="lt1" tx1="dk1" bg2="lt2" tx2="dk2" accent1="accent1" accent2="accent2" accent3="accent3" accent4="accent4" accent5="accent5" accent6="accent6" hlink="hlink" folHlink="folHlink"/>
  <p:sldLayoutIdLst>
    <p:sldLayoutId id="2147483780" r:id="rId1"/>
    <p:sldLayoutId id="2147483779" r:id="rId2"/>
    <p:sldLayoutId id="2147483781" r:id="rId3"/>
    <p:sldLayoutId id="2147483778" r:id="rId4"/>
    <p:sldLayoutId id="2147483782" r:id="rId5"/>
    <p:sldLayoutId id="2147483777" r:id="rId6"/>
    <p:sldLayoutId id="2147483783" r:id="rId7"/>
    <p:sldLayoutId id="2147483784" r:id="rId8"/>
    <p:sldLayoutId id="2147483785" r:id="rId9"/>
    <p:sldLayoutId id="2147483776" r:id="rId10"/>
    <p:sldLayoutId id="2147483775" r:id="rId11"/>
  </p:sldLayoutIdLst>
  <p:txStyles>
    <p:titleStyle>
      <a:lvl1pPr algn="l" rtl="0" fontAlgn="base">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fontAlgn="base">
        <a:spcBef>
          <a:spcPct val="0"/>
        </a:spcBef>
        <a:spcAft>
          <a:spcPct val="0"/>
        </a:spcAft>
        <a:defRPr sz="4300">
          <a:solidFill>
            <a:srgbClr val="572314"/>
          </a:solidFill>
          <a:latin typeface="Gill Sans MT" pitchFamily="34" charset="0"/>
        </a:defRPr>
      </a:lvl2pPr>
      <a:lvl3pPr algn="l" rtl="0" fontAlgn="base">
        <a:spcBef>
          <a:spcPct val="0"/>
        </a:spcBef>
        <a:spcAft>
          <a:spcPct val="0"/>
        </a:spcAft>
        <a:defRPr sz="4300">
          <a:solidFill>
            <a:srgbClr val="572314"/>
          </a:solidFill>
          <a:latin typeface="Gill Sans MT" pitchFamily="34" charset="0"/>
        </a:defRPr>
      </a:lvl3pPr>
      <a:lvl4pPr algn="l" rtl="0" fontAlgn="base">
        <a:spcBef>
          <a:spcPct val="0"/>
        </a:spcBef>
        <a:spcAft>
          <a:spcPct val="0"/>
        </a:spcAft>
        <a:defRPr sz="4300">
          <a:solidFill>
            <a:srgbClr val="572314"/>
          </a:solidFill>
          <a:latin typeface="Gill Sans MT" pitchFamily="34" charset="0"/>
        </a:defRPr>
      </a:lvl4pPr>
      <a:lvl5pPr algn="l" rtl="0" fontAlgn="base">
        <a:spcBef>
          <a:spcPct val="0"/>
        </a:spcBef>
        <a:spcAft>
          <a:spcPct val="0"/>
        </a:spcAft>
        <a:defRPr sz="4300">
          <a:solidFill>
            <a:srgbClr val="572314"/>
          </a:solidFill>
          <a:latin typeface="Gill Sans MT" pitchFamily="34" charset="0"/>
        </a:defRPr>
      </a:lvl5pPr>
      <a:lvl6pPr marL="457200" algn="l" rtl="0" fontAlgn="base">
        <a:spcBef>
          <a:spcPct val="0"/>
        </a:spcBef>
        <a:spcAft>
          <a:spcPct val="0"/>
        </a:spcAft>
        <a:defRPr sz="4300">
          <a:solidFill>
            <a:srgbClr val="572314"/>
          </a:solidFill>
          <a:latin typeface="Gill Sans MT" pitchFamily="34" charset="0"/>
        </a:defRPr>
      </a:lvl6pPr>
      <a:lvl7pPr marL="914400" algn="l" rtl="0" fontAlgn="base">
        <a:spcBef>
          <a:spcPct val="0"/>
        </a:spcBef>
        <a:spcAft>
          <a:spcPct val="0"/>
        </a:spcAft>
        <a:defRPr sz="4300">
          <a:solidFill>
            <a:srgbClr val="572314"/>
          </a:solidFill>
          <a:latin typeface="Gill Sans MT" pitchFamily="34" charset="0"/>
        </a:defRPr>
      </a:lvl7pPr>
      <a:lvl8pPr marL="1371600" algn="l" rtl="0" fontAlgn="base">
        <a:spcBef>
          <a:spcPct val="0"/>
        </a:spcBef>
        <a:spcAft>
          <a:spcPct val="0"/>
        </a:spcAft>
        <a:defRPr sz="4300">
          <a:solidFill>
            <a:srgbClr val="572314"/>
          </a:solidFill>
          <a:latin typeface="Gill Sans MT" pitchFamily="34" charset="0"/>
        </a:defRPr>
      </a:lvl8pPr>
      <a:lvl9pPr marL="1828800" algn="l" rtl="0" fontAlgn="base">
        <a:spcBef>
          <a:spcPct val="0"/>
        </a:spcBef>
        <a:spcAft>
          <a:spcPct val="0"/>
        </a:spcAft>
        <a:defRPr sz="4300">
          <a:solidFill>
            <a:srgbClr val="572314"/>
          </a:solidFill>
          <a:latin typeface="Gill Sans MT" pitchFamily="34" charset="0"/>
        </a:defRPr>
      </a:lvl9pPr>
      <a:extLst/>
    </p:titleStyle>
    <p:bodyStyle>
      <a:lvl1pPr marL="365125" indent="-282575" algn="l" rtl="0" fontAlgn="base">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fontAlgn="base">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fontAlgn="base">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fontAlgn="base">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fontAlgn="base">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1925" y="360363"/>
            <a:ext cx="7407275" cy="1471612"/>
          </a:xfrm>
        </p:spPr>
        <p:txBody>
          <a:bodyPr/>
          <a:lstStyle/>
          <a:p>
            <a:pPr fontAlgn="auto">
              <a:spcAft>
                <a:spcPts val="0"/>
              </a:spcAft>
              <a:defRPr/>
            </a:pPr>
            <a:r>
              <a:rPr lang="en-US" dirty="0" smtClean="0">
                <a:solidFill>
                  <a:schemeClr val="tx2">
                    <a:satMod val="130000"/>
                  </a:schemeClr>
                </a:solidFill>
              </a:rPr>
              <a:t>Attack-Resistant Location Estimation in Sensor Networks</a:t>
            </a:r>
            <a:endParaRPr lang="en-US" dirty="0">
              <a:solidFill>
                <a:schemeClr val="tx2">
                  <a:satMod val="130000"/>
                </a:schemeClr>
              </a:solidFill>
            </a:endParaRPr>
          </a:p>
        </p:txBody>
      </p:sp>
      <p:sp>
        <p:nvSpPr>
          <p:cNvPr id="3" name="Subtitle 2"/>
          <p:cNvSpPr>
            <a:spLocks noGrp="1"/>
          </p:cNvSpPr>
          <p:nvPr>
            <p:ph type="subTitle" idx="1"/>
          </p:nvPr>
        </p:nvSpPr>
        <p:spPr>
          <a:xfrm>
            <a:off x="1431925" y="1849438"/>
            <a:ext cx="7407275" cy="1752600"/>
          </a:xfrm>
        </p:spPr>
        <p:txBody>
          <a:bodyPr>
            <a:normAutofit/>
          </a:bodyPr>
          <a:lstStyle/>
          <a:p>
            <a:pPr fontAlgn="auto">
              <a:spcAft>
                <a:spcPts val="0"/>
              </a:spcAft>
              <a:buFont typeface="Wingdings 2"/>
              <a:buNone/>
              <a:defRPr/>
            </a:pPr>
            <a:r>
              <a:rPr lang="en-US" dirty="0" smtClean="0"/>
              <a:t>Presented by: </a:t>
            </a:r>
            <a:r>
              <a:rPr lang="en-US" dirty="0" err="1" smtClean="0"/>
              <a:t>Rohit</a:t>
            </a:r>
            <a:r>
              <a:rPr lang="en-US" dirty="0" smtClean="0"/>
              <a:t> </a:t>
            </a:r>
            <a:r>
              <a:rPr lang="en-US" dirty="0" err="1" smtClean="0"/>
              <a:t>Rangera</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solidFill>
                  <a:schemeClr val="tx2">
                    <a:satMod val="130000"/>
                  </a:schemeClr>
                </a:solidFill>
              </a:rPr>
              <a:t>Security Analysis </a:t>
            </a:r>
            <a:endParaRPr lang="en-US" dirty="0">
              <a:solidFill>
                <a:schemeClr val="tx2">
                  <a:satMod val="130000"/>
                </a:schemeClr>
              </a:solidFill>
            </a:endParaRPr>
          </a:p>
        </p:txBody>
      </p:sp>
      <p:sp>
        <p:nvSpPr>
          <p:cNvPr id="3" name="Content Placeholder 2"/>
          <p:cNvSpPr>
            <a:spLocks noGrp="1"/>
          </p:cNvSpPr>
          <p:nvPr>
            <p:ph idx="1"/>
          </p:nvPr>
        </p:nvSpPr>
        <p:spPr/>
        <p:txBody>
          <a:bodyPr>
            <a:normAutofit fontScale="92500" lnSpcReduction="20000"/>
          </a:bodyPr>
          <a:lstStyle/>
          <a:p>
            <a:pPr marL="365760" indent="-283464" fontAlgn="auto">
              <a:spcAft>
                <a:spcPts val="0"/>
              </a:spcAft>
              <a:buFont typeface="Wingdings 2"/>
              <a:buChar char=""/>
              <a:defRPr/>
            </a:pPr>
            <a:r>
              <a:rPr lang="en-US" dirty="0" smtClean="0"/>
              <a:t>To defeat this approach, 1. the attacker has to distribute to a victim node more malicious location references than the benign ones, and control the declared locations and the physical features (like signal strength) of beacon signals so that the malicious location references are considered consistence. </a:t>
            </a:r>
          </a:p>
          <a:p>
            <a:pPr marL="365760" indent="-283464" fontAlgn="auto">
              <a:spcAft>
                <a:spcPts val="0"/>
              </a:spcAft>
              <a:buFont typeface="Wingdings 2"/>
              <a:buChar char=""/>
              <a:defRPr/>
            </a:pPr>
            <a:r>
              <a:rPr lang="en-US" dirty="0" smtClean="0"/>
              <a:t> 2. The attacker needs similar efforts so that the cell containing the attacker’s choice gets more voted then those containing the sensor’s real location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solidFill>
                  <a:schemeClr val="tx2">
                    <a:satMod val="130000"/>
                  </a:schemeClr>
                </a:solidFill>
              </a:rPr>
              <a:t>What attacker can do</a:t>
            </a:r>
            <a:endParaRPr lang="en-US" dirty="0">
              <a:solidFill>
                <a:schemeClr val="tx2">
                  <a:satMod val="130000"/>
                </a:schemeClr>
              </a:solidFill>
            </a:endParaRPr>
          </a:p>
        </p:txBody>
      </p:sp>
      <p:sp>
        <p:nvSpPr>
          <p:cNvPr id="23554" name="Content Placeholder 2"/>
          <p:cNvSpPr>
            <a:spLocks noGrp="1"/>
          </p:cNvSpPr>
          <p:nvPr>
            <p:ph idx="1"/>
          </p:nvPr>
        </p:nvSpPr>
        <p:spPr/>
        <p:txBody>
          <a:bodyPr/>
          <a:lstStyle/>
          <a:p>
            <a:r>
              <a:rPr lang="en-US" smtClean="0"/>
              <a:t>1. The attacker may compromise beacon nodes and then generate malicious beacon signals.</a:t>
            </a:r>
          </a:p>
          <a:p>
            <a:r>
              <a:rPr lang="en-US" smtClean="0"/>
              <a:t>2. Attacker may launch wormhole attacks or replay attack to tunnel benign beacon signals from one area to another.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solidFill>
                  <a:schemeClr val="tx2">
                    <a:satMod val="130000"/>
                  </a:schemeClr>
                </a:solidFill>
              </a:rPr>
              <a:t>Limit</a:t>
            </a:r>
            <a:endParaRPr lang="en-US" dirty="0">
              <a:solidFill>
                <a:schemeClr val="tx2">
                  <a:satMod val="130000"/>
                </a:schemeClr>
              </a:solidFill>
            </a:endParaRPr>
          </a:p>
        </p:txBody>
      </p:sp>
      <p:sp>
        <p:nvSpPr>
          <p:cNvPr id="24578" name="Content Placeholder 2"/>
          <p:cNvSpPr>
            <a:spLocks noGrp="1"/>
          </p:cNvSpPr>
          <p:nvPr>
            <p:ph idx="1"/>
          </p:nvPr>
        </p:nvSpPr>
        <p:spPr/>
        <p:txBody>
          <a:bodyPr/>
          <a:lstStyle/>
          <a:p>
            <a:endParaRPr lang="en-US" smtClean="0"/>
          </a:p>
          <a:p>
            <a:endParaRPr lang="en-US" smtClean="0"/>
          </a:p>
          <a:p>
            <a:r>
              <a:rPr lang="en-US" smtClean="0"/>
              <a:t>If all the beacon nodes are compromised, their techniques will fails.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solidFill>
                  <a:schemeClr val="tx2">
                    <a:satMod val="130000"/>
                  </a:schemeClr>
                </a:solidFill>
              </a:rPr>
              <a:t>Reference</a:t>
            </a:r>
            <a:endParaRPr lang="en-US" dirty="0">
              <a:solidFill>
                <a:schemeClr val="tx2">
                  <a:satMod val="130000"/>
                </a:schemeClr>
              </a:solidFill>
            </a:endParaRPr>
          </a:p>
        </p:txBody>
      </p:sp>
      <p:sp>
        <p:nvSpPr>
          <p:cNvPr id="25602" name="Content Placeholder 2"/>
          <p:cNvSpPr>
            <a:spLocks noGrp="1"/>
          </p:cNvSpPr>
          <p:nvPr>
            <p:ph idx="1"/>
          </p:nvPr>
        </p:nvSpPr>
        <p:spPr/>
        <p:txBody>
          <a:bodyPr/>
          <a:lstStyle/>
          <a:p>
            <a:r>
              <a:rPr lang="en-US" smtClean="0"/>
              <a:t>1. Attack-Resistance Location Estimation in Sensor Networks </a:t>
            </a:r>
          </a:p>
          <a:p>
            <a:pPr>
              <a:buFont typeface="Wingdings 2" pitchFamily="18" charset="2"/>
              <a:buNone/>
            </a:pPr>
            <a:r>
              <a:rPr lang="en-US" smtClean="0"/>
              <a:t>    By: D. Liu and P, Ning. </a:t>
            </a:r>
          </a:p>
          <a:p>
            <a:pPr>
              <a:buFont typeface="Wingdings 2" pitchFamily="18" charset="2"/>
              <a:buNone/>
            </a:pPr>
            <a:r>
              <a:rPr lang="en-US" smtClean="0"/>
              <a:t>          W. Du.</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solidFill>
                  <a:schemeClr val="tx2">
                    <a:satMod val="130000"/>
                  </a:schemeClr>
                </a:solidFill>
              </a:rPr>
              <a:t>Thank You</a:t>
            </a:r>
            <a:endParaRPr lang="en-US" dirty="0">
              <a:solidFill>
                <a:schemeClr val="tx2">
                  <a:satMod val="130000"/>
                </a:schemeClr>
              </a:solidFill>
            </a:endParaRPr>
          </a:p>
        </p:txBody>
      </p:sp>
      <p:sp>
        <p:nvSpPr>
          <p:cNvPr id="26626" name="Content Placeholder 2"/>
          <p:cNvSpPr>
            <a:spLocks noGrp="1"/>
          </p:cNvSpPr>
          <p:nvPr>
            <p:ph idx="1"/>
          </p:nvPr>
        </p:nvSpPr>
        <p:spPr/>
        <p:txBody>
          <a:bodyPr/>
          <a:lstStyle/>
          <a:p>
            <a:endParaRPr lang="en-US" smtClean="0"/>
          </a:p>
          <a:p>
            <a:endParaRPr lang="en-US" smtClean="0"/>
          </a:p>
          <a:p>
            <a:endParaRPr lang="en-US" smtClean="0"/>
          </a:p>
          <a:p>
            <a:pPr>
              <a:buFont typeface="Wingdings 2" pitchFamily="18" charset="2"/>
              <a:buNone/>
            </a:pPr>
            <a:r>
              <a:rPr lang="en-US" smtClean="0"/>
              <a:t>                      Any question please  ?</a:t>
            </a:r>
            <a:br>
              <a:rPr lang="en-US" smtClean="0"/>
            </a:br>
            <a:endParaRPr lang="en-US"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solidFill>
                  <a:schemeClr val="tx2">
                    <a:satMod val="130000"/>
                  </a:schemeClr>
                </a:solidFill>
              </a:rPr>
              <a:t>Topics </a:t>
            </a:r>
            <a:endParaRPr lang="en-US" dirty="0">
              <a:solidFill>
                <a:schemeClr val="tx2">
                  <a:satMod val="130000"/>
                </a:schemeClr>
              </a:solidFill>
            </a:endParaRPr>
          </a:p>
        </p:txBody>
      </p:sp>
      <p:sp>
        <p:nvSpPr>
          <p:cNvPr id="14338" name="Content Placeholder 2"/>
          <p:cNvSpPr>
            <a:spLocks noGrp="1"/>
          </p:cNvSpPr>
          <p:nvPr>
            <p:ph idx="1"/>
          </p:nvPr>
        </p:nvSpPr>
        <p:spPr/>
        <p:txBody>
          <a:bodyPr/>
          <a:lstStyle/>
          <a:p>
            <a:r>
              <a:rPr lang="en-US" smtClean="0"/>
              <a:t>Introduction</a:t>
            </a:r>
          </a:p>
          <a:p>
            <a:r>
              <a:rPr lang="en-US" smtClean="0"/>
              <a:t>Terms</a:t>
            </a:r>
          </a:p>
          <a:p>
            <a:r>
              <a:rPr lang="en-US" smtClean="0"/>
              <a:t>Assumption</a:t>
            </a:r>
          </a:p>
          <a:p>
            <a:r>
              <a:rPr lang="en-US" smtClean="0"/>
              <a:t>Method 1. Attack-Resistance Minimum Mean Square Estimation</a:t>
            </a:r>
          </a:p>
          <a:p>
            <a:r>
              <a:rPr lang="en-US" smtClean="0"/>
              <a:t>Method 2. Voting Based Location Estimation</a:t>
            </a:r>
          </a:p>
          <a:p>
            <a:r>
              <a:rPr lang="en-US" smtClean="0"/>
              <a:t>Limit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solidFill>
                  <a:schemeClr val="tx2">
                    <a:satMod val="130000"/>
                  </a:schemeClr>
                </a:solidFill>
              </a:rPr>
              <a:t>Threat</a:t>
            </a:r>
            <a:endParaRPr lang="en-US" dirty="0">
              <a:solidFill>
                <a:schemeClr val="tx2">
                  <a:satMod val="130000"/>
                </a:schemeClr>
              </a:solidFill>
            </a:endParaRPr>
          </a:p>
        </p:txBody>
      </p:sp>
      <p:sp>
        <p:nvSpPr>
          <p:cNvPr id="15362" name="Content Placeholder 2"/>
          <p:cNvSpPr>
            <a:spLocks noGrp="1"/>
          </p:cNvSpPr>
          <p:nvPr>
            <p:ph idx="1"/>
          </p:nvPr>
        </p:nvSpPr>
        <p:spPr/>
        <p:txBody>
          <a:bodyPr/>
          <a:lstStyle/>
          <a:p>
            <a:r>
              <a:rPr lang="en-US" smtClean="0"/>
              <a:t>Security of location discovery, enhanced by authentication</a:t>
            </a:r>
          </a:p>
          <a:p>
            <a:endParaRPr lang="en-US" smtClean="0"/>
          </a:p>
          <a:p>
            <a:r>
              <a:rPr lang="en-US" smtClean="0"/>
              <a:t>- If authentication is failed, means our beacon nodes have compromised.</a:t>
            </a:r>
          </a:p>
          <a:p>
            <a:r>
              <a:rPr lang="en-US" smtClean="0"/>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solidFill>
                  <a:schemeClr val="tx2">
                    <a:satMod val="130000"/>
                  </a:schemeClr>
                </a:solidFill>
              </a:rPr>
              <a:t>Methods</a:t>
            </a:r>
            <a:endParaRPr lang="en-US" dirty="0">
              <a:solidFill>
                <a:schemeClr val="tx2">
                  <a:satMod val="130000"/>
                </a:schemeClr>
              </a:solidFill>
            </a:endParaRPr>
          </a:p>
        </p:txBody>
      </p:sp>
      <p:sp>
        <p:nvSpPr>
          <p:cNvPr id="16386" name="Content Placeholder 2"/>
          <p:cNvSpPr>
            <a:spLocks noGrp="1"/>
          </p:cNvSpPr>
          <p:nvPr>
            <p:ph idx="1"/>
          </p:nvPr>
        </p:nvSpPr>
        <p:spPr/>
        <p:txBody>
          <a:bodyPr/>
          <a:lstStyle/>
          <a:p>
            <a:r>
              <a:rPr lang="en-US" smtClean="0"/>
              <a:t>1. Filters out malicious beacon signals on the basis of “consistency” among multiple beacon signals.</a:t>
            </a:r>
          </a:p>
          <a:p>
            <a:endParaRPr lang="en-US" smtClean="0"/>
          </a:p>
          <a:p>
            <a:r>
              <a:rPr lang="en-US" smtClean="0"/>
              <a:t>2. Tolerate malicious beacon by adopting an iteratively refined voting scheme.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solidFill>
                  <a:schemeClr val="tx2">
                    <a:satMod val="130000"/>
                  </a:schemeClr>
                </a:solidFill>
              </a:rPr>
              <a:t>Beacon nodes</a:t>
            </a:r>
            <a:endParaRPr lang="en-US" dirty="0">
              <a:solidFill>
                <a:schemeClr val="tx2">
                  <a:satMod val="130000"/>
                </a:schemeClr>
              </a:solidFill>
            </a:endParaRPr>
          </a:p>
        </p:txBody>
      </p:sp>
      <p:sp>
        <p:nvSpPr>
          <p:cNvPr id="17410" name="Content Placeholder 2"/>
          <p:cNvSpPr>
            <a:spLocks noGrp="1"/>
          </p:cNvSpPr>
          <p:nvPr>
            <p:ph idx="1"/>
          </p:nvPr>
        </p:nvSpPr>
        <p:spPr/>
        <p:txBody>
          <a:bodyPr/>
          <a:lstStyle/>
          <a:p>
            <a:r>
              <a:rPr lang="en-US" smtClean="0"/>
              <a:t>They know their position and location either GPS or manually.</a:t>
            </a:r>
          </a:p>
          <a:p>
            <a:endParaRPr lang="en-US" smtClean="0"/>
          </a:p>
          <a:p>
            <a:r>
              <a:rPr lang="en-US" smtClean="0"/>
              <a:t>Useful to communicate non-Beacon nodes.</a:t>
            </a:r>
          </a:p>
          <a:p>
            <a:endParaRPr lang="en-US"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solidFill>
                  <a:schemeClr val="tx2">
                    <a:satMod val="130000"/>
                  </a:schemeClr>
                </a:solidFill>
              </a:rPr>
              <a:t>Working</a:t>
            </a:r>
            <a:endParaRPr lang="en-US" dirty="0">
              <a:solidFill>
                <a:schemeClr val="tx2">
                  <a:satMod val="130000"/>
                </a:schemeClr>
              </a:solidFill>
            </a:endParaRPr>
          </a:p>
        </p:txBody>
      </p:sp>
      <p:sp>
        <p:nvSpPr>
          <p:cNvPr id="18434" name="Content Placeholder 2"/>
          <p:cNvSpPr>
            <a:spLocks noGrp="1"/>
          </p:cNvSpPr>
          <p:nvPr>
            <p:ph idx="1"/>
          </p:nvPr>
        </p:nvSpPr>
        <p:spPr/>
        <p:txBody>
          <a:bodyPr/>
          <a:lstStyle/>
          <a:p>
            <a:r>
              <a:rPr lang="en-US" smtClean="0"/>
              <a:t>Steps</a:t>
            </a:r>
          </a:p>
          <a:p>
            <a:r>
              <a:rPr lang="en-US" smtClean="0"/>
              <a:t>    1. Non-beacon nodes receive radio signals called beacon signals from the beacon nodes  ( x,y,d).</a:t>
            </a:r>
          </a:p>
          <a:p>
            <a:r>
              <a:rPr lang="en-US" smtClean="0"/>
              <a:t>    2. The sensor nodes determine its own location when it have enough number of location references from different beacon nodes.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solidFill>
                  <a:schemeClr val="tx2">
                    <a:satMod val="130000"/>
                  </a:schemeClr>
                </a:solidFill>
              </a:rPr>
              <a:t>Assumption and Threat model</a:t>
            </a:r>
            <a:endParaRPr lang="en-US" dirty="0">
              <a:solidFill>
                <a:schemeClr val="tx2">
                  <a:satMod val="130000"/>
                </a:schemeClr>
              </a:solidFill>
            </a:endParaRPr>
          </a:p>
        </p:txBody>
      </p:sp>
      <p:sp>
        <p:nvSpPr>
          <p:cNvPr id="19458" name="Content Placeholder 2"/>
          <p:cNvSpPr>
            <a:spLocks noGrp="1"/>
          </p:cNvSpPr>
          <p:nvPr>
            <p:ph idx="1"/>
          </p:nvPr>
        </p:nvSpPr>
        <p:spPr/>
        <p:txBody>
          <a:bodyPr/>
          <a:lstStyle/>
          <a:p>
            <a:r>
              <a:rPr lang="en-US" smtClean="0"/>
              <a:t>1. All beacon nodes are uniquely identified.</a:t>
            </a:r>
          </a:p>
          <a:p>
            <a:r>
              <a:rPr lang="en-US" smtClean="0"/>
              <a:t>2. Each non-beacon node uses at most one location reference derived from the beacon signals sent by each beacon node (for safety).</a:t>
            </a:r>
          </a:p>
          <a:p>
            <a:r>
              <a:rPr lang="en-US" smtClean="0"/>
              <a:t>An attacker may change any field in a location reference (x,y,d).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en-US" dirty="0" smtClean="0">
                <a:solidFill>
                  <a:schemeClr val="tx2">
                    <a:satMod val="130000"/>
                  </a:schemeClr>
                </a:solidFill>
              </a:rPr>
              <a:t>Attack-Resistance Minimum Mean Square Estimation</a:t>
            </a:r>
            <a:endParaRPr lang="en-US" dirty="0">
              <a:solidFill>
                <a:schemeClr val="tx2">
                  <a:satMod val="130000"/>
                </a:schemeClr>
              </a:solidFill>
            </a:endParaRPr>
          </a:p>
        </p:txBody>
      </p:sp>
      <p:sp>
        <p:nvSpPr>
          <p:cNvPr id="20482" name="Content Placeholder 2"/>
          <p:cNvSpPr>
            <a:spLocks noGrp="1"/>
          </p:cNvSpPr>
          <p:nvPr>
            <p:ph idx="1"/>
          </p:nvPr>
        </p:nvSpPr>
        <p:spPr/>
        <p:txBody>
          <a:bodyPr/>
          <a:lstStyle/>
          <a:p>
            <a:endParaRPr lang="en-US" smtClean="0"/>
          </a:p>
        </p:txBody>
      </p:sp>
      <p:sp>
        <p:nvSpPr>
          <p:cNvPr id="4" name="Oval 3"/>
          <p:cNvSpPr/>
          <p:nvPr/>
        </p:nvSpPr>
        <p:spPr>
          <a:xfrm>
            <a:off x="3810000" y="3505200"/>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Isosceles Triangle 4"/>
          <p:cNvSpPr/>
          <p:nvPr/>
        </p:nvSpPr>
        <p:spPr>
          <a:xfrm>
            <a:off x="4114800" y="1905000"/>
            <a:ext cx="381000" cy="9144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Isosceles Triangle 5"/>
          <p:cNvSpPr/>
          <p:nvPr/>
        </p:nvSpPr>
        <p:spPr>
          <a:xfrm>
            <a:off x="6248400" y="1981200"/>
            <a:ext cx="381000" cy="8382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Isosceles Triangle 6"/>
          <p:cNvSpPr/>
          <p:nvPr/>
        </p:nvSpPr>
        <p:spPr>
          <a:xfrm>
            <a:off x="1676400" y="2667000"/>
            <a:ext cx="381000" cy="9144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Isosceles Triangle 7"/>
          <p:cNvSpPr/>
          <p:nvPr/>
        </p:nvSpPr>
        <p:spPr>
          <a:xfrm>
            <a:off x="1600200" y="3962400"/>
            <a:ext cx="381000" cy="9144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Isosceles Triangle 8"/>
          <p:cNvSpPr/>
          <p:nvPr/>
        </p:nvSpPr>
        <p:spPr>
          <a:xfrm>
            <a:off x="6781800" y="3505200"/>
            <a:ext cx="381000" cy="8382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Isosceles Triangle 9"/>
          <p:cNvSpPr/>
          <p:nvPr/>
        </p:nvSpPr>
        <p:spPr>
          <a:xfrm>
            <a:off x="5029200" y="4800600"/>
            <a:ext cx="381000" cy="838200"/>
          </a:xfrm>
          <a:prstGeom prst="triangle">
            <a:avLst>
              <a:gd name="adj" fmla="val 5240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solidFill>
                  <a:schemeClr val="tx2">
                    <a:satMod val="130000"/>
                  </a:schemeClr>
                </a:solidFill>
              </a:rPr>
              <a:t>Voting-based location estimation</a:t>
            </a:r>
            <a:endParaRPr lang="en-US" dirty="0">
              <a:solidFill>
                <a:schemeClr val="tx2">
                  <a:satMod val="130000"/>
                </a:schemeClr>
              </a:solidFill>
            </a:endParaRPr>
          </a:p>
        </p:txBody>
      </p:sp>
      <p:pic>
        <p:nvPicPr>
          <p:cNvPr id="21506" name="Picture 2"/>
          <p:cNvPicPr>
            <a:picLocks noGrp="1" noChangeAspect="1" noChangeArrowheads="1"/>
          </p:cNvPicPr>
          <p:nvPr>
            <p:ph idx="1"/>
          </p:nvPr>
        </p:nvPicPr>
        <p:blipFill>
          <a:blip r:embed="rId2"/>
          <a:srcRect/>
          <a:stretch>
            <a:fillRect/>
          </a:stretch>
        </p:blipFill>
        <p:spPr>
          <a:xfrm>
            <a:off x="3556000" y="2757488"/>
            <a:ext cx="3257550" cy="2181225"/>
          </a:xfr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51</TotalTime>
  <Words>319</Words>
  <Application>Microsoft Office PowerPoint</Application>
  <PresentationFormat>On-screen Show (4:3)</PresentationFormat>
  <Paragraphs>51</Paragraphs>
  <Slides>14</Slides>
  <Notes>0</Notes>
  <HiddenSlides>0</HiddenSlides>
  <MMClips>0</MMClips>
  <ScaleCrop>false</ScaleCrop>
  <HeadingPairs>
    <vt:vector size="6" baseType="variant">
      <vt:variant>
        <vt:lpstr>Fonts Used</vt:lpstr>
      </vt:variant>
      <vt:variant>
        <vt:i4>5</vt:i4>
      </vt:variant>
      <vt:variant>
        <vt:lpstr>Design Template</vt:lpstr>
      </vt:variant>
      <vt:variant>
        <vt:i4>7</vt:i4>
      </vt:variant>
      <vt:variant>
        <vt:lpstr>Slide Titles</vt:lpstr>
      </vt:variant>
      <vt:variant>
        <vt:i4>14</vt:i4>
      </vt:variant>
    </vt:vector>
  </HeadingPairs>
  <TitlesOfParts>
    <vt:vector size="26" baseType="lpstr">
      <vt:lpstr>Gill Sans MT</vt:lpstr>
      <vt:lpstr>Arial</vt:lpstr>
      <vt:lpstr>Wingdings 2</vt:lpstr>
      <vt:lpstr>Verdana</vt:lpstr>
      <vt:lpstr>Calibri</vt:lpstr>
      <vt:lpstr>Solstice</vt:lpstr>
      <vt:lpstr>Solstice</vt:lpstr>
      <vt:lpstr>Solstice</vt:lpstr>
      <vt:lpstr>Solstice</vt:lpstr>
      <vt:lpstr>Solstice</vt:lpstr>
      <vt:lpstr>Solstice</vt:lpstr>
      <vt:lpstr>Solstice</vt:lpstr>
      <vt:lpstr>Attack-Resistant Location Estimation in Sensor Networks</vt:lpstr>
      <vt:lpstr>Topics </vt:lpstr>
      <vt:lpstr>Threat</vt:lpstr>
      <vt:lpstr>Methods</vt:lpstr>
      <vt:lpstr>Beacon nodes</vt:lpstr>
      <vt:lpstr>Working</vt:lpstr>
      <vt:lpstr>Assumption and Threat model</vt:lpstr>
      <vt:lpstr>Attack-Resistance Minimum Mean Square Estimation</vt:lpstr>
      <vt:lpstr>Voting-based location estimation</vt:lpstr>
      <vt:lpstr>Security Analysis </vt:lpstr>
      <vt:lpstr>What attacker can do</vt:lpstr>
      <vt:lpstr>Limit</vt:lpstr>
      <vt:lpstr>Reference</vt:lpstr>
      <vt:lpstr>Thank You</vt:lpstr>
    </vt:vector>
  </TitlesOfParts>
  <Company>UHCL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Attack-Resistant Location Estimation in Sensor Networks</dc:title>
  <dc:creator>rangerar3152</dc:creator>
  <cp:lastModifiedBy>yang</cp:lastModifiedBy>
  <cp:revision>9</cp:revision>
  <dcterms:created xsi:type="dcterms:W3CDTF">2007-11-05T16:22:42Z</dcterms:created>
  <dcterms:modified xsi:type="dcterms:W3CDTF">2007-11-10T12:23:40Z</dcterms:modified>
</cp:coreProperties>
</file>