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37"/>
  </p:notesMasterIdLst>
  <p:sldIdLst>
    <p:sldId id="258" r:id="rId6"/>
    <p:sldId id="326" r:id="rId7"/>
    <p:sldId id="294" r:id="rId8"/>
    <p:sldId id="295" r:id="rId9"/>
    <p:sldId id="325" r:id="rId10"/>
    <p:sldId id="296" r:id="rId11"/>
    <p:sldId id="328" r:id="rId12"/>
    <p:sldId id="327" r:id="rId13"/>
    <p:sldId id="297" r:id="rId14"/>
    <p:sldId id="329" r:id="rId15"/>
    <p:sldId id="298" r:id="rId16"/>
    <p:sldId id="330" r:id="rId17"/>
    <p:sldId id="299" r:id="rId18"/>
    <p:sldId id="300" r:id="rId19"/>
    <p:sldId id="331" r:id="rId20"/>
    <p:sldId id="301" r:id="rId21"/>
    <p:sldId id="332" r:id="rId22"/>
    <p:sldId id="302" r:id="rId23"/>
    <p:sldId id="304" r:id="rId24"/>
    <p:sldId id="333" r:id="rId25"/>
    <p:sldId id="334" r:id="rId26"/>
    <p:sldId id="305" r:id="rId27"/>
    <p:sldId id="306" r:id="rId28"/>
    <p:sldId id="307" r:id="rId29"/>
    <p:sldId id="309" r:id="rId30"/>
    <p:sldId id="308" r:id="rId31"/>
    <p:sldId id="310" r:id="rId32"/>
    <p:sldId id="311" r:id="rId33"/>
    <p:sldId id="312" r:id="rId34"/>
    <p:sldId id="335" r:id="rId35"/>
    <p:sldId id="31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3151" autoAdjust="0"/>
  </p:normalViewPr>
  <p:slideViewPr>
    <p:cSldViewPr snapToGrid="0" snapToObjects="1">
      <p:cViewPr varScale="1">
        <p:scale>
          <a:sx n="103" d="100"/>
          <a:sy n="103" d="100"/>
        </p:scale>
        <p:origin x="10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g, T. Andrew" userId="eff186eb-56df-45f2-9ca9-ccec608ed918" providerId="ADAL" clId="{F018FBB5-205D-4B3D-9D22-40DFF09E95D5}"/>
    <pc:docChg chg="addSld delSld modSld">
      <pc:chgData name="Yang, T. Andrew" userId="eff186eb-56df-45f2-9ca9-ccec608ed918" providerId="ADAL" clId="{F018FBB5-205D-4B3D-9D22-40DFF09E95D5}" dt="2022-11-03T19:43:19.799" v="46"/>
      <pc:docMkLst>
        <pc:docMk/>
      </pc:docMkLst>
      <pc:sldChg chg="add">
        <pc:chgData name="Yang, T. Andrew" userId="eff186eb-56df-45f2-9ca9-ccec608ed918" providerId="ADAL" clId="{F018FBB5-205D-4B3D-9D22-40DFF09E95D5}" dt="2022-11-03T19:43:19.799" v="46"/>
        <pc:sldMkLst>
          <pc:docMk/>
          <pc:sldMk cId="3998861533" sldId="326"/>
        </pc:sldMkLst>
      </pc:sldChg>
    </pc:docChg>
  </pc:docChgLst>
  <pc:docChgLst>
    <pc:chgData name="Yang, T. Andrew" userId="eff186eb-56df-45f2-9ca9-ccec608ed918" providerId="ADAL" clId="{7EE94C1A-69BC-40E0-898C-9D427AFD4BAA}"/>
    <pc:docChg chg="undo custSel addSld modSld sldOrd">
      <pc:chgData name="Yang, T. Andrew" userId="eff186eb-56df-45f2-9ca9-ccec608ed918" providerId="ADAL" clId="{7EE94C1A-69BC-40E0-898C-9D427AFD4BAA}" dt="2022-11-10T21:15:17.363" v="5737" actId="692"/>
      <pc:docMkLst>
        <pc:docMk/>
      </pc:docMkLst>
      <pc:sldChg chg="modSp">
        <pc:chgData name="Yang, T. Andrew" userId="eff186eb-56df-45f2-9ca9-ccec608ed918" providerId="ADAL" clId="{7EE94C1A-69BC-40E0-898C-9D427AFD4BAA}" dt="2022-11-10T03:46:43.196" v="15" actId="404"/>
        <pc:sldMkLst>
          <pc:docMk/>
          <pc:sldMk cId="1214805174" sldId="294"/>
        </pc:sldMkLst>
        <pc:spChg chg="mod">
          <ac:chgData name="Yang, T. Andrew" userId="eff186eb-56df-45f2-9ca9-ccec608ed918" providerId="ADAL" clId="{7EE94C1A-69BC-40E0-898C-9D427AFD4BAA}" dt="2022-11-10T03:46:32.248" v="3" actId="27636"/>
          <ac:spMkLst>
            <pc:docMk/>
            <pc:sldMk cId="1214805174" sldId="294"/>
            <ac:spMk id="2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03:46:43.196" v="15" actId="404"/>
          <ac:spMkLst>
            <pc:docMk/>
            <pc:sldMk cId="1214805174" sldId="294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04:19:09.697" v="22" actId="115"/>
        <pc:sldMkLst>
          <pc:docMk/>
          <pc:sldMk cId="1909964104" sldId="295"/>
        </pc:sldMkLst>
        <pc:spChg chg="mod">
          <ac:chgData name="Yang, T. Andrew" userId="eff186eb-56df-45f2-9ca9-ccec608ed918" providerId="ADAL" clId="{7EE94C1A-69BC-40E0-898C-9D427AFD4BAA}" dt="2022-11-10T04:19:09.697" v="22" actId="115"/>
          <ac:spMkLst>
            <pc:docMk/>
            <pc:sldMk cId="1909964104" sldId="29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13:45:04" v="543" actId="14100"/>
        <pc:sldMkLst>
          <pc:docMk/>
          <pc:sldMk cId="266222270" sldId="296"/>
        </pc:sldMkLst>
        <pc:spChg chg="mod">
          <ac:chgData name="Yang, T. Andrew" userId="eff186eb-56df-45f2-9ca9-ccec608ed918" providerId="ADAL" clId="{7EE94C1A-69BC-40E0-898C-9D427AFD4BAA}" dt="2022-11-10T13:45:00.914" v="542" actId="14100"/>
          <ac:spMkLst>
            <pc:docMk/>
            <pc:sldMk cId="266222270" sldId="296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3:45:04" v="543" actId="14100"/>
          <ac:spMkLst>
            <pc:docMk/>
            <pc:sldMk cId="266222270" sldId="296"/>
            <ac:spMk id="7" creationId="{1602C871-A6AE-4CA3-AF35-145A20FCB907}"/>
          </ac:spMkLst>
        </pc:spChg>
      </pc:sldChg>
      <pc:sldChg chg="modSp">
        <pc:chgData name="Yang, T. Andrew" userId="eff186eb-56df-45f2-9ca9-ccec608ed918" providerId="ADAL" clId="{7EE94C1A-69BC-40E0-898C-9D427AFD4BAA}" dt="2022-11-10T13:52:48.981" v="817" actId="14100"/>
        <pc:sldMkLst>
          <pc:docMk/>
          <pc:sldMk cId="1434011209" sldId="297"/>
        </pc:sldMkLst>
        <pc:spChg chg="mod">
          <ac:chgData name="Yang, T. Andrew" userId="eff186eb-56df-45f2-9ca9-ccec608ed918" providerId="ADAL" clId="{7EE94C1A-69BC-40E0-898C-9D427AFD4BAA}" dt="2022-11-10T13:52:31.524" v="813" actId="1076"/>
          <ac:spMkLst>
            <pc:docMk/>
            <pc:sldMk cId="1434011209" sldId="297"/>
            <ac:spMk id="14338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3:52:42.205" v="816" actId="1035"/>
          <ac:spMkLst>
            <pc:docMk/>
            <pc:sldMk cId="1434011209" sldId="297"/>
            <ac:spMk id="14339" creationId="{00000000-0000-0000-0000-000000000000}"/>
          </ac:spMkLst>
        </pc:spChg>
        <pc:grpChg chg="mod">
          <ac:chgData name="Yang, T. Andrew" userId="eff186eb-56df-45f2-9ca9-ccec608ed918" providerId="ADAL" clId="{7EE94C1A-69BC-40E0-898C-9D427AFD4BAA}" dt="2022-11-10T13:52:48.981" v="817" actId="14100"/>
          <ac:grpSpMkLst>
            <pc:docMk/>
            <pc:sldMk cId="1434011209" sldId="297"/>
            <ac:grpSpMk id="3" creationId="{66D21996-6ED4-44EB-865E-C8A7DA2DAA48}"/>
          </ac:grpSpMkLst>
        </pc:grpChg>
      </pc:sldChg>
      <pc:sldChg chg="modSp">
        <pc:chgData name="Yang, T. Andrew" userId="eff186eb-56df-45f2-9ca9-ccec608ed918" providerId="ADAL" clId="{7EE94C1A-69BC-40E0-898C-9D427AFD4BAA}" dt="2022-11-10T14:28:30.184" v="1652" actId="20577"/>
        <pc:sldMkLst>
          <pc:docMk/>
          <pc:sldMk cId="1195182519" sldId="298"/>
        </pc:sldMkLst>
        <pc:spChg chg="mod">
          <ac:chgData name="Yang, T. Andrew" userId="eff186eb-56df-45f2-9ca9-ccec608ed918" providerId="ADAL" clId="{7EE94C1A-69BC-40E0-898C-9D427AFD4BAA}" dt="2022-11-10T14:28:30.184" v="1652" actId="20577"/>
          <ac:spMkLst>
            <pc:docMk/>
            <pc:sldMk cId="1195182519" sldId="298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4:24:48.202" v="1513" actId="27636"/>
          <ac:spMkLst>
            <pc:docMk/>
            <pc:sldMk cId="1195182519" sldId="298"/>
            <ac:spMk id="7" creationId="{246EE73D-1F21-47CE-9B98-6C5083ADC032}"/>
          </ac:spMkLst>
        </pc:spChg>
      </pc:sldChg>
      <pc:sldChg chg="modSp">
        <pc:chgData name="Yang, T. Andrew" userId="eff186eb-56df-45f2-9ca9-ccec608ed918" providerId="ADAL" clId="{7EE94C1A-69BC-40E0-898C-9D427AFD4BAA}" dt="2022-11-10T14:56:55.214" v="2106" actId="14100"/>
        <pc:sldMkLst>
          <pc:docMk/>
          <pc:sldMk cId="3604141381" sldId="300"/>
        </pc:sldMkLst>
        <pc:spChg chg="mod">
          <ac:chgData name="Yang, T. Andrew" userId="eff186eb-56df-45f2-9ca9-ccec608ed918" providerId="ADAL" clId="{7EE94C1A-69BC-40E0-898C-9D427AFD4BAA}" dt="2022-11-10T14:56:52.330" v="2105" actId="14100"/>
          <ac:spMkLst>
            <pc:docMk/>
            <pc:sldMk cId="3604141381" sldId="300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4:56:55.214" v="2106" actId="14100"/>
          <ac:spMkLst>
            <pc:docMk/>
            <pc:sldMk cId="3604141381" sldId="300"/>
            <ac:spMk id="7" creationId="{B74633FB-03BB-482A-9777-FCD4043E1FBA}"/>
          </ac:spMkLst>
        </pc:spChg>
      </pc:sldChg>
      <pc:sldChg chg="addSp modSp">
        <pc:chgData name="Yang, T. Andrew" userId="eff186eb-56df-45f2-9ca9-ccec608ed918" providerId="ADAL" clId="{7EE94C1A-69BC-40E0-898C-9D427AFD4BAA}" dt="2022-11-10T15:41:02.349" v="2465" actId="1037"/>
        <pc:sldMkLst>
          <pc:docMk/>
          <pc:sldMk cId="1650481123" sldId="301"/>
        </pc:sldMkLst>
        <pc:spChg chg="add mod">
          <ac:chgData name="Yang, T. Andrew" userId="eff186eb-56df-45f2-9ca9-ccec608ed918" providerId="ADAL" clId="{7EE94C1A-69BC-40E0-898C-9D427AFD4BAA}" dt="2022-11-10T15:39:04.189" v="2413" actId="403"/>
          <ac:spMkLst>
            <pc:docMk/>
            <pc:sldMk cId="1650481123" sldId="301"/>
            <ac:spMk id="3" creationId="{DE8AC215-7567-4FC5-9187-89D2C7F4BDA9}"/>
          </ac:spMkLst>
        </pc:spChg>
        <pc:picChg chg="mod">
          <ac:chgData name="Yang, T. Andrew" userId="eff186eb-56df-45f2-9ca9-ccec608ed918" providerId="ADAL" clId="{7EE94C1A-69BC-40E0-898C-9D427AFD4BAA}" dt="2022-11-10T15:41:02.349" v="2465" actId="1037"/>
          <ac:picMkLst>
            <pc:docMk/>
            <pc:sldMk cId="1650481123" sldId="301"/>
            <ac:picMk id="16388" creationId="{00000000-0000-0000-0000-000000000000}"/>
          </ac:picMkLst>
        </pc:picChg>
      </pc:sldChg>
      <pc:sldChg chg="modSp">
        <pc:chgData name="Yang, T. Andrew" userId="eff186eb-56df-45f2-9ca9-ccec608ed918" providerId="ADAL" clId="{7EE94C1A-69BC-40E0-898C-9D427AFD4BAA}" dt="2022-11-10T16:27:51.574" v="3514" actId="20577"/>
        <pc:sldMkLst>
          <pc:docMk/>
          <pc:sldMk cId="1920800794" sldId="302"/>
        </pc:sldMkLst>
        <pc:spChg chg="mod">
          <ac:chgData name="Yang, T. Andrew" userId="eff186eb-56df-45f2-9ca9-ccec608ed918" providerId="ADAL" clId="{7EE94C1A-69BC-40E0-898C-9D427AFD4BAA}" dt="2022-11-10T16:27:51.574" v="3514" actId="20577"/>
          <ac:spMkLst>
            <pc:docMk/>
            <pc:sldMk cId="1920800794" sldId="302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6:14:21.094" v="3252" actId="404"/>
          <ac:spMkLst>
            <pc:docMk/>
            <pc:sldMk cId="1920800794" sldId="302"/>
            <ac:spMk id="7" creationId="{A7B5CB8E-A067-4222-9031-79E3DB2AB003}"/>
          </ac:spMkLst>
        </pc:spChg>
      </pc:sldChg>
      <pc:sldChg chg="addSp delSp modSp">
        <pc:chgData name="Yang, T. Andrew" userId="eff186eb-56df-45f2-9ca9-ccec608ed918" providerId="ADAL" clId="{7EE94C1A-69BC-40E0-898C-9D427AFD4BAA}" dt="2022-11-10T16:19:21.913" v="3442" actId="164"/>
        <pc:sldMkLst>
          <pc:docMk/>
          <pc:sldMk cId="646882167" sldId="304"/>
        </pc:sldMkLst>
        <pc:spChg chg="add mod">
          <ac:chgData name="Yang, T. Andrew" userId="eff186eb-56df-45f2-9ca9-ccec608ed918" providerId="ADAL" clId="{7EE94C1A-69BC-40E0-898C-9D427AFD4BAA}" dt="2022-11-10T16:19:21.913" v="3442" actId="164"/>
          <ac:spMkLst>
            <pc:docMk/>
            <pc:sldMk cId="646882167" sldId="304"/>
            <ac:spMk id="3" creationId="{7C225ECF-78A9-4092-901A-56D8B70FE52E}"/>
          </ac:spMkLst>
        </pc:spChg>
        <pc:spChg chg="add mod">
          <ac:chgData name="Yang, T. Andrew" userId="eff186eb-56df-45f2-9ca9-ccec608ed918" providerId="ADAL" clId="{7EE94C1A-69BC-40E0-898C-9D427AFD4BAA}" dt="2022-11-10T16:19:21.913" v="3442" actId="164"/>
          <ac:spMkLst>
            <pc:docMk/>
            <pc:sldMk cId="646882167" sldId="304"/>
            <ac:spMk id="8" creationId="{74288BA3-FF8F-4F67-B457-29C5332DABC2}"/>
          </ac:spMkLst>
        </pc:spChg>
        <pc:spChg chg="add mod">
          <ac:chgData name="Yang, T. Andrew" userId="eff186eb-56df-45f2-9ca9-ccec608ed918" providerId="ADAL" clId="{7EE94C1A-69BC-40E0-898C-9D427AFD4BAA}" dt="2022-11-10T16:19:21.913" v="3442" actId="164"/>
          <ac:spMkLst>
            <pc:docMk/>
            <pc:sldMk cId="646882167" sldId="304"/>
            <ac:spMk id="9" creationId="{23874580-E24C-4AF9-B57A-D8ED287C0AC2}"/>
          </ac:spMkLst>
        </pc:spChg>
        <pc:spChg chg="add mod">
          <ac:chgData name="Yang, T. Andrew" userId="eff186eb-56df-45f2-9ca9-ccec608ed918" providerId="ADAL" clId="{7EE94C1A-69BC-40E0-898C-9D427AFD4BAA}" dt="2022-11-10T16:19:21.913" v="3442" actId="164"/>
          <ac:spMkLst>
            <pc:docMk/>
            <pc:sldMk cId="646882167" sldId="304"/>
            <ac:spMk id="10" creationId="{328E40A1-1741-4A9D-BCD0-6850A0C40040}"/>
          </ac:spMkLst>
        </pc:spChg>
        <pc:spChg chg="mod">
          <ac:chgData name="Yang, T. Andrew" userId="eff186eb-56df-45f2-9ca9-ccec608ed918" providerId="ADAL" clId="{7EE94C1A-69BC-40E0-898C-9D427AFD4BAA}" dt="2022-11-10T16:19:03.978" v="3441" actId="20577"/>
          <ac:spMkLst>
            <pc:docMk/>
            <pc:sldMk cId="646882167" sldId="304"/>
            <ac:spMk id="17411" creationId="{00000000-0000-0000-0000-000000000000}"/>
          </ac:spMkLst>
        </pc:spChg>
        <pc:grpChg chg="add mod">
          <ac:chgData name="Yang, T. Andrew" userId="eff186eb-56df-45f2-9ca9-ccec608ed918" providerId="ADAL" clId="{7EE94C1A-69BC-40E0-898C-9D427AFD4BAA}" dt="2022-11-10T16:19:21.913" v="3442" actId="164"/>
          <ac:grpSpMkLst>
            <pc:docMk/>
            <pc:sldMk cId="646882167" sldId="304"/>
            <ac:grpSpMk id="4" creationId="{C28F7AD7-5EFC-4575-8DC2-D0F025936828}"/>
          </ac:grpSpMkLst>
        </pc:grpChg>
        <pc:picChg chg="add del">
          <ac:chgData name="Yang, T. Andrew" userId="eff186eb-56df-45f2-9ca9-ccec608ed918" providerId="ADAL" clId="{7EE94C1A-69BC-40E0-898C-9D427AFD4BAA}" dt="2022-11-10T16:16:38.349" v="3266"/>
          <ac:picMkLst>
            <pc:docMk/>
            <pc:sldMk cId="646882167" sldId="304"/>
            <ac:picMk id="7" creationId="{89D1B929-20EA-4A56-8CC6-0413C90FD505}"/>
          </ac:picMkLst>
        </pc:picChg>
        <pc:picChg chg="mod">
          <ac:chgData name="Yang, T. Andrew" userId="eff186eb-56df-45f2-9ca9-ccec608ed918" providerId="ADAL" clId="{7EE94C1A-69BC-40E0-898C-9D427AFD4BAA}" dt="2022-11-10T16:19:21.913" v="3442" actId="164"/>
          <ac:picMkLst>
            <pc:docMk/>
            <pc:sldMk cId="646882167" sldId="304"/>
            <ac:picMk id="17412" creationId="{00000000-0000-0000-0000-000000000000}"/>
          </ac:picMkLst>
        </pc:picChg>
      </pc:sldChg>
      <pc:sldChg chg="modSp">
        <pc:chgData name="Yang, T. Andrew" userId="eff186eb-56df-45f2-9ca9-ccec608ed918" providerId="ADAL" clId="{7EE94C1A-69BC-40E0-898C-9D427AFD4BAA}" dt="2022-11-10T16:55:21.791" v="4182" actId="27636"/>
        <pc:sldMkLst>
          <pc:docMk/>
          <pc:sldMk cId="1485408529" sldId="305"/>
        </pc:sldMkLst>
        <pc:spChg chg="mod">
          <ac:chgData name="Yang, T. Andrew" userId="eff186eb-56df-45f2-9ca9-ccec608ed918" providerId="ADAL" clId="{7EE94C1A-69BC-40E0-898C-9D427AFD4BAA}" dt="2022-11-10T16:48:26.820" v="4060" actId="14100"/>
          <ac:spMkLst>
            <pc:docMk/>
            <pc:sldMk cId="1485408529" sldId="305"/>
            <ac:spMk id="2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6:55:21.791" v="4182" actId="27636"/>
          <ac:spMkLst>
            <pc:docMk/>
            <pc:sldMk cId="1485408529" sldId="30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17:10:18.398" v="4526" actId="20577"/>
        <pc:sldMkLst>
          <pc:docMk/>
          <pc:sldMk cId="2174641824" sldId="306"/>
        </pc:sldMkLst>
        <pc:spChg chg="mod">
          <ac:chgData name="Yang, T. Andrew" userId="eff186eb-56df-45f2-9ca9-ccec608ed918" providerId="ADAL" clId="{7EE94C1A-69BC-40E0-898C-9D427AFD4BAA}" dt="2022-11-10T16:52:02.878" v="4155" actId="404"/>
          <ac:spMkLst>
            <pc:docMk/>
            <pc:sldMk cId="2174641824" sldId="306"/>
            <ac:spMk id="2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7:10:18.398" v="4526" actId="20577"/>
          <ac:spMkLst>
            <pc:docMk/>
            <pc:sldMk cId="2174641824" sldId="306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17:07:52.677" v="4474" actId="14100"/>
        <pc:sldMkLst>
          <pc:docMk/>
          <pc:sldMk cId="3262730196" sldId="307"/>
        </pc:sldMkLst>
        <pc:picChg chg="mod">
          <ac:chgData name="Yang, T. Andrew" userId="eff186eb-56df-45f2-9ca9-ccec608ed918" providerId="ADAL" clId="{7EE94C1A-69BC-40E0-898C-9D427AFD4BAA}" dt="2022-11-10T17:07:52.677" v="4474" actId="14100"/>
          <ac:picMkLst>
            <pc:docMk/>
            <pc:sldMk cId="3262730196" sldId="307"/>
            <ac:picMk id="18436" creationId="{00000000-0000-0000-0000-000000000000}"/>
          </ac:picMkLst>
        </pc:picChg>
      </pc:sldChg>
      <pc:sldChg chg="modSp ord">
        <pc:chgData name="Yang, T. Andrew" userId="eff186eb-56df-45f2-9ca9-ccec608ed918" providerId="ADAL" clId="{7EE94C1A-69BC-40E0-898C-9D427AFD4BAA}" dt="2022-11-10T17:26:18.415" v="4809" actId="115"/>
        <pc:sldMkLst>
          <pc:docMk/>
          <pc:sldMk cId="1693714676" sldId="308"/>
        </pc:sldMkLst>
        <pc:spChg chg="mod">
          <ac:chgData name="Yang, T. Andrew" userId="eff186eb-56df-45f2-9ca9-ccec608ed918" providerId="ADAL" clId="{7EE94C1A-69BC-40E0-898C-9D427AFD4BAA}" dt="2022-11-10T17:22:36.322" v="4748" actId="27636"/>
          <ac:spMkLst>
            <pc:docMk/>
            <pc:sldMk cId="1693714676" sldId="308"/>
            <ac:spMk id="2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7:26:18.415" v="4809" actId="115"/>
          <ac:spMkLst>
            <pc:docMk/>
            <pc:sldMk cId="1693714676" sldId="308"/>
            <ac:spMk id="3" creationId="{00000000-0000-0000-0000-000000000000}"/>
          </ac:spMkLst>
        </pc:spChg>
      </pc:sldChg>
      <pc:sldChg chg="addSp modSp">
        <pc:chgData name="Yang, T. Andrew" userId="eff186eb-56df-45f2-9ca9-ccec608ed918" providerId="ADAL" clId="{7EE94C1A-69BC-40E0-898C-9D427AFD4BAA}" dt="2022-11-10T17:19:13.208" v="4659" actId="1035"/>
        <pc:sldMkLst>
          <pc:docMk/>
          <pc:sldMk cId="1079631878" sldId="309"/>
        </pc:sldMkLst>
        <pc:spChg chg="add mod">
          <ac:chgData name="Yang, T. Andrew" userId="eff186eb-56df-45f2-9ca9-ccec608ed918" providerId="ADAL" clId="{7EE94C1A-69BC-40E0-898C-9D427AFD4BAA}" dt="2022-11-10T17:18:41.489" v="4612" actId="14100"/>
          <ac:spMkLst>
            <pc:docMk/>
            <pc:sldMk cId="1079631878" sldId="309"/>
            <ac:spMk id="3" creationId="{99ED3916-81E2-4429-A976-32ACE8B25FDC}"/>
          </ac:spMkLst>
        </pc:spChg>
        <pc:spChg chg="mod">
          <ac:chgData name="Yang, T. Andrew" userId="eff186eb-56df-45f2-9ca9-ccec608ed918" providerId="ADAL" clId="{7EE94C1A-69BC-40E0-898C-9D427AFD4BAA}" dt="2022-11-10T17:19:09.689" v="4641" actId="1035"/>
          <ac:spMkLst>
            <pc:docMk/>
            <pc:sldMk cId="1079631878" sldId="309"/>
            <ac:spMk id="19458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7:19:01.753" v="4616" actId="27636"/>
          <ac:spMkLst>
            <pc:docMk/>
            <pc:sldMk cId="1079631878" sldId="309"/>
            <ac:spMk id="19459" creationId="{00000000-0000-0000-0000-000000000000}"/>
          </ac:spMkLst>
        </pc:spChg>
        <pc:picChg chg="mod">
          <ac:chgData name="Yang, T. Andrew" userId="eff186eb-56df-45f2-9ca9-ccec608ed918" providerId="ADAL" clId="{7EE94C1A-69BC-40E0-898C-9D427AFD4BAA}" dt="2022-11-10T17:19:13.208" v="4659" actId="1035"/>
          <ac:picMkLst>
            <pc:docMk/>
            <pc:sldMk cId="1079631878" sldId="309"/>
            <ac:picMk id="19460" creationId="{00000000-0000-0000-0000-000000000000}"/>
          </ac:picMkLst>
        </pc:picChg>
      </pc:sldChg>
      <pc:sldChg chg="modSp">
        <pc:chgData name="Yang, T. Andrew" userId="eff186eb-56df-45f2-9ca9-ccec608ed918" providerId="ADAL" clId="{7EE94C1A-69BC-40E0-898C-9D427AFD4BAA}" dt="2022-11-10T20:38:18.637" v="4999" actId="20577"/>
        <pc:sldMkLst>
          <pc:docMk/>
          <pc:sldMk cId="3786274684" sldId="310"/>
        </pc:sldMkLst>
        <pc:spChg chg="mod">
          <ac:chgData name="Yang, T. Andrew" userId="eff186eb-56df-45f2-9ca9-ccec608ed918" providerId="ADAL" clId="{7EE94C1A-69BC-40E0-898C-9D427AFD4BAA}" dt="2022-11-10T20:38:18.637" v="4999" actId="20577"/>
          <ac:spMkLst>
            <pc:docMk/>
            <pc:sldMk cId="3786274684" sldId="310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20:53:49.991" v="5214" actId="20577"/>
        <pc:sldMkLst>
          <pc:docMk/>
          <pc:sldMk cId="3529725832" sldId="311"/>
        </pc:sldMkLst>
        <pc:spChg chg="mod">
          <ac:chgData name="Yang, T. Andrew" userId="eff186eb-56df-45f2-9ca9-ccec608ed918" providerId="ADAL" clId="{7EE94C1A-69BC-40E0-898C-9D427AFD4BAA}" dt="2022-11-10T20:53:49.991" v="5214" actId="20577"/>
          <ac:spMkLst>
            <pc:docMk/>
            <pc:sldMk cId="3529725832" sldId="311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21:02:22.804" v="5238" actId="20577"/>
        <pc:sldMkLst>
          <pc:docMk/>
          <pc:sldMk cId="2683435027" sldId="312"/>
        </pc:sldMkLst>
        <pc:spChg chg="mod">
          <ac:chgData name="Yang, T. Andrew" userId="eff186eb-56df-45f2-9ca9-ccec608ed918" providerId="ADAL" clId="{7EE94C1A-69BC-40E0-898C-9D427AFD4BAA}" dt="2022-11-10T20:56:54.778" v="5227" actId="404"/>
          <ac:spMkLst>
            <pc:docMk/>
            <pc:sldMk cId="2683435027" sldId="312"/>
            <ac:spMk id="2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21:02:22.804" v="5238" actId="20577"/>
          <ac:spMkLst>
            <pc:docMk/>
            <pc:sldMk cId="2683435027" sldId="312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21:04:43.595" v="5253" actId="20577"/>
        <pc:sldMkLst>
          <pc:docMk/>
          <pc:sldMk cId="2867773439" sldId="313"/>
        </pc:sldMkLst>
        <pc:spChg chg="mod">
          <ac:chgData name="Yang, T. Andrew" userId="eff186eb-56df-45f2-9ca9-ccec608ed918" providerId="ADAL" clId="{7EE94C1A-69BC-40E0-898C-9D427AFD4BAA}" dt="2022-11-10T21:04:43.595" v="5253" actId="20577"/>
          <ac:spMkLst>
            <pc:docMk/>
            <pc:sldMk cId="2867773439" sldId="313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7EE94C1A-69BC-40E0-898C-9D427AFD4BAA}" dt="2022-11-10T03:48:16.905" v="20" actId="113"/>
        <pc:sldMkLst>
          <pc:docMk/>
          <pc:sldMk cId="1633387454" sldId="325"/>
        </pc:sldMkLst>
        <pc:spChg chg="mod">
          <ac:chgData name="Yang, T. Andrew" userId="eff186eb-56df-45f2-9ca9-ccec608ed918" providerId="ADAL" clId="{7EE94C1A-69BC-40E0-898C-9D427AFD4BAA}" dt="2022-11-10T03:48:16.905" v="20" actId="113"/>
          <ac:spMkLst>
            <pc:docMk/>
            <pc:sldMk cId="1633387454" sldId="325"/>
            <ac:spMk id="3" creationId="{00000000-0000-0000-0000-000000000000}"/>
          </ac:spMkLst>
        </pc:spChg>
      </pc:sldChg>
      <pc:sldChg chg="modSp add">
        <pc:chgData name="Yang, T. Andrew" userId="eff186eb-56df-45f2-9ca9-ccec608ed918" providerId="ADAL" clId="{7EE94C1A-69BC-40E0-898C-9D427AFD4BAA}" dt="2022-11-10T13:53:40.236" v="818" actId="14100"/>
        <pc:sldMkLst>
          <pc:docMk/>
          <pc:sldMk cId="2740450272" sldId="327"/>
        </pc:sldMkLst>
        <pc:spChg chg="mod">
          <ac:chgData name="Yang, T. Andrew" userId="eff186eb-56df-45f2-9ca9-ccec608ed918" providerId="ADAL" clId="{7EE94C1A-69BC-40E0-898C-9D427AFD4BAA}" dt="2022-11-10T13:53:40.236" v="818" actId="14100"/>
          <ac:spMkLst>
            <pc:docMk/>
            <pc:sldMk cId="2740450272" sldId="327"/>
            <ac:spMk id="3" creationId="{00000000-0000-0000-0000-000000000000}"/>
          </ac:spMkLst>
        </pc:spChg>
      </pc:sldChg>
      <pc:sldChg chg="modSp add">
        <pc:chgData name="Yang, T. Andrew" userId="eff186eb-56df-45f2-9ca9-ccec608ed918" providerId="ADAL" clId="{7EE94C1A-69BC-40E0-898C-9D427AFD4BAA}" dt="2022-11-10T13:44:53.873" v="541" actId="14100"/>
        <pc:sldMkLst>
          <pc:docMk/>
          <pc:sldMk cId="3761744396" sldId="328"/>
        </pc:sldMkLst>
        <pc:spChg chg="mod">
          <ac:chgData name="Yang, T. Andrew" userId="eff186eb-56df-45f2-9ca9-ccec608ed918" providerId="ADAL" clId="{7EE94C1A-69BC-40E0-898C-9D427AFD4BAA}" dt="2022-11-10T13:44:49.479" v="540" actId="14100"/>
          <ac:spMkLst>
            <pc:docMk/>
            <pc:sldMk cId="3761744396" sldId="328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3:44:53.873" v="541" actId="14100"/>
          <ac:spMkLst>
            <pc:docMk/>
            <pc:sldMk cId="3761744396" sldId="328"/>
            <ac:spMk id="7" creationId="{1602C871-A6AE-4CA3-AF35-145A20FCB907}"/>
          </ac:spMkLst>
        </pc:spChg>
      </pc:sldChg>
      <pc:sldChg chg="modSp add">
        <pc:chgData name="Yang, T. Andrew" userId="eff186eb-56df-45f2-9ca9-ccec608ed918" providerId="ADAL" clId="{7EE94C1A-69BC-40E0-898C-9D427AFD4BAA}" dt="2022-11-10T14:08:41.178" v="1106" actId="20577"/>
        <pc:sldMkLst>
          <pc:docMk/>
          <pc:sldMk cId="2122991105" sldId="329"/>
        </pc:sldMkLst>
        <pc:spChg chg="mod">
          <ac:chgData name="Yang, T. Andrew" userId="eff186eb-56df-45f2-9ca9-ccec608ed918" providerId="ADAL" clId="{7EE94C1A-69BC-40E0-898C-9D427AFD4BAA}" dt="2022-11-10T14:08:41.178" v="1106" actId="20577"/>
          <ac:spMkLst>
            <pc:docMk/>
            <pc:sldMk cId="2122991105" sldId="329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4:05:56.319" v="1023" actId="14100"/>
          <ac:spMkLst>
            <pc:docMk/>
            <pc:sldMk cId="2122991105" sldId="329"/>
            <ac:spMk id="7" creationId="{1602C871-A6AE-4CA3-AF35-145A20FCB907}"/>
          </ac:spMkLst>
        </pc:spChg>
      </pc:sldChg>
      <pc:sldChg chg="modSp add">
        <pc:chgData name="Yang, T. Andrew" userId="eff186eb-56df-45f2-9ca9-ccec608ed918" providerId="ADAL" clId="{7EE94C1A-69BC-40E0-898C-9D427AFD4BAA}" dt="2022-11-10T14:41:24.811" v="1705" actId="20577"/>
        <pc:sldMkLst>
          <pc:docMk/>
          <pc:sldMk cId="3260497837" sldId="330"/>
        </pc:sldMkLst>
        <pc:spChg chg="mod">
          <ac:chgData name="Yang, T. Andrew" userId="eff186eb-56df-45f2-9ca9-ccec608ed918" providerId="ADAL" clId="{7EE94C1A-69BC-40E0-898C-9D427AFD4BAA}" dt="2022-11-10T14:41:24.811" v="1705" actId="20577"/>
          <ac:spMkLst>
            <pc:docMk/>
            <pc:sldMk cId="3260497837" sldId="330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4:28:52.695" v="1655" actId="14100"/>
          <ac:spMkLst>
            <pc:docMk/>
            <pc:sldMk cId="3260497837" sldId="330"/>
            <ac:spMk id="7" creationId="{246EE73D-1F21-47CE-9B98-6C5083ADC032}"/>
          </ac:spMkLst>
        </pc:spChg>
      </pc:sldChg>
      <pc:sldChg chg="modSp add">
        <pc:chgData name="Yang, T. Andrew" userId="eff186eb-56df-45f2-9ca9-ccec608ed918" providerId="ADAL" clId="{7EE94C1A-69BC-40E0-898C-9D427AFD4BAA}" dt="2022-11-10T15:50:55.848" v="2637" actId="404"/>
        <pc:sldMkLst>
          <pc:docMk/>
          <pc:sldMk cId="1541146639" sldId="331"/>
        </pc:sldMkLst>
        <pc:spChg chg="mod">
          <ac:chgData name="Yang, T. Andrew" userId="eff186eb-56df-45f2-9ca9-ccec608ed918" providerId="ADAL" clId="{7EE94C1A-69BC-40E0-898C-9D427AFD4BAA}" dt="2022-11-10T15:50:55.848" v="2637" actId="404"/>
          <ac:spMkLst>
            <pc:docMk/>
            <pc:sldMk cId="1541146639" sldId="331"/>
            <ac:spMk id="3" creationId="{00000000-0000-0000-0000-000000000000}"/>
          </ac:spMkLst>
        </pc:spChg>
      </pc:sldChg>
      <pc:sldChg chg="addSp delSp modSp add">
        <pc:chgData name="Yang, T. Andrew" userId="eff186eb-56df-45f2-9ca9-ccec608ed918" providerId="ADAL" clId="{7EE94C1A-69BC-40E0-898C-9D427AFD4BAA}" dt="2022-11-10T16:00:12.451" v="2916" actId="14734"/>
        <pc:sldMkLst>
          <pc:docMk/>
          <pc:sldMk cId="4291254783" sldId="332"/>
        </pc:sldMkLst>
        <pc:spChg chg="mod">
          <ac:chgData name="Yang, T. Andrew" userId="eff186eb-56df-45f2-9ca9-ccec608ed918" providerId="ADAL" clId="{7EE94C1A-69BC-40E0-898C-9D427AFD4BAA}" dt="2022-11-10T15:59:06.307" v="2891" actId="20577"/>
          <ac:spMkLst>
            <pc:docMk/>
            <pc:sldMk cId="4291254783" sldId="332"/>
            <ac:spMk id="2" creationId="{C54DAB14-C8C5-4E0B-B4A8-603FAC8D935C}"/>
          </ac:spMkLst>
        </pc:spChg>
        <pc:spChg chg="del mod">
          <ac:chgData name="Yang, T. Andrew" userId="eff186eb-56df-45f2-9ca9-ccec608ed918" providerId="ADAL" clId="{7EE94C1A-69BC-40E0-898C-9D427AFD4BAA}" dt="2022-11-10T15:56:08.177" v="2764" actId="478"/>
          <ac:spMkLst>
            <pc:docMk/>
            <pc:sldMk cId="4291254783" sldId="332"/>
            <ac:spMk id="3" creationId="{B0E26D13-F473-4F3C-95EA-2075D1FFE94C}"/>
          </ac:spMkLst>
        </pc:spChg>
        <pc:spChg chg="add del mod">
          <ac:chgData name="Yang, T. Andrew" userId="eff186eb-56df-45f2-9ca9-ccec608ed918" providerId="ADAL" clId="{7EE94C1A-69BC-40E0-898C-9D427AFD4BAA}" dt="2022-11-10T15:56:11.268" v="2765" actId="478"/>
          <ac:spMkLst>
            <pc:docMk/>
            <pc:sldMk cId="4291254783" sldId="332"/>
            <ac:spMk id="7" creationId="{0559A050-190F-481D-94E2-69D5916A52C3}"/>
          </ac:spMkLst>
        </pc:spChg>
        <pc:graphicFrameChg chg="add mod modGraphic">
          <ac:chgData name="Yang, T. Andrew" userId="eff186eb-56df-45f2-9ca9-ccec608ed918" providerId="ADAL" clId="{7EE94C1A-69BC-40E0-898C-9D427AFD4BAA}" dt="2022-11-10T16:00:12.451" v="2916" actId="14734"/>
          <ac:graphicFrameMkLst>
            <pc:docMk/>
            <pc:sldMk cId="4291254783" sldId="332"/>
            <ac:graphicFrameMk id="5" creationId="{775010FB-C6D6-46DA-8B5A-0A35AB4F9EBF}"/>
          </ac:graphicFrameMkLst>
        </pc:graphicFrameChg>
      </pc:sldChg>
      <pc:sldChg chg="modSp add">
        <pc:chgData name="Yang, T. Andrew" userId="eff186eb-56df-45f2-9ca9-ccec608ed918" providerId="ADAL" clId="{7EE94C1A-69BC-40E0-898C-9D427AFD4BAA}" dt="2022-11-10T16:33:05.469" v="3594" actId="20577"/>
        <pc:sldMkLst>
          <pc:docMk/>
          <pc:sldMk cId="2492552962" sldId="333"/>
        </pc:sldMkLst>
        <pc:spChg chg="mod">
          <ac:chgData name="Yang, T. Andrew" userId="eff186eb-56df-45f2-9ca9-ccec608ed918" providerId="ADAL" clId="{7EE94C1A-69BC-40E0-898C-9D427AFD4BAA}" dt="2022-11-10T16:33:05.469" v="3594" actId="20577"/>
          <ac:spMkLst>
            <pc:docMk/>
            <pc:sldMk cId="2492552962" sldId="333"/>
            <ac:spMk id="3" creationId="{00000000-0000-0000-0000-000000000000}"/>
          </ac:spMkLst>
        </pc:spChg>
        <pc:spChg chg="mod">
          <ac:chgData name="Yang, T. Andrew" userId="eff186eb-56df-45f2-9ca9-ccec608ed918" providerId="ADAL" clId="{7EE94C1A-69BC-40E0-898C-9D427AFD4BAA}" dt="2022-11-10T16:31:50.486" v="3560" actId="14100"/>
          <ac:spMkLst>
            <pc:docMk/>
            <pc:sldMk cId="2492552962" sldId="333"/>
            <ac:spMk id="7" creationId="{A7B5CB8E-A067-4222-9031-79E3DB2AB003}"/>
          </ac:spMkLst>
        </pc:spChg>
      </pc:sldChg>
      <pc:sldChg chg="modSp add">
        <pc:chgData name="Yang, T. Andrew" userId="eff186eb-56df-45f2-9ca9-ccec608ed918" providerId="ADAL" clId="{7EE94C1A-69BC-40E0-898C-9D427AFD4BAA}" dt="2022-11-10T16:44:44.850" v="3964" actId="20577"/>
        <pc:sldMkLst>
          <pc:docMk/>
          <pc:sldMk cId="2739803644" sldId="334"/>
        </pc:sldMkLst>
        <pc:spChg chg="mod">
          <ac:chgData name="Yang, T. Andrew" userId="eff186eb-56df-45f2-9ca9-ccec608ed918" providerId="ADAL" clId="{7EE94C1A-69BC-40E0-898C-9D427AFD4BAA}" dt="2022-11-10T16:44:44.850" v="3964" actId="20577"/>
          <ac:spMkLst>
            <pc:docMk/>
            <pc:sldMk cId="2739803644" sldId="334"/>
            <ac:spMk id="3" creationId="{00000000-0000-0000-0000-000000000000}"/>
          </ac:spMkLst>
        </pc:spChg>
      </pc:sldChg>
      <pc:sldChg chg="addSp delSp modSp add">
        <pc:chgData name="Yang, T. Andrew" userId="eff186eb-56df-45f2-9ca9-ccec608ed918" providerId="ADAL" clId="{7EE94C1A-69BC-40E0-898C-9D427AFD4BAA}" dt="2022-11-10T21:15:17.363" v="5737" actId="692"/>
        <pc:sldMkLst>
          <pc:docMk/>
          <pc:sldMk cId="465952782" sldId="335"/>
        </pc:sldMkLst>
        <pc:spChg chg="del mod">
          <ac:chgData name="Yang, T. Andrew" userId="eff186eb-56df-45f2-9ca9-ccec608ed918" providerId="ADAL" clId="{7EE94C1A-69BC-40E0-898C-9D427AFD4BAA}" dt="2022-11-10T21:14:04.539" v="5700"/>
          <ac:spMkLst>
            <pc:docMk/>
            <pc:sldMk cId="465952782" sldId="335"/>
            <ac:spMk id="2" creationId="{C028665D-12FD-4B68-BAD2-E19A3BAFDF65}"/>
          </ac:spMkLst>
        </pc:spChg>
        <pc:spChg chg="del">
          <ac:chgData name="Yang, T. Andrew" userId="eff186eb-56df-45f2-9ca9-ccec608ed918" providerId="ADAL" clId="{7EE94C1A-69BC-40E0-898C-9D427AFD4BAA}" dt="2022-11-10T21:05:55.437" v="5255"/>
          <ac:spMkLst>
            <pc:docMk/>
            <pc:sldMk cId="465952782" sldId="335"/>
            <ac:spMk id="3" creationId="{EDBF1249-6121-4F84-B37E-77C215B50EAA}"/>
          </ac:spMkLst>
        </pc:spChg>
        <pc:spChg chg="add del mod">
          <ac:chgData name="Yang, T. Andrew" userId="eff186eb-56df-45f2-9ca9-ccec608ed918" providerId="ADAL" clId="{7EE94C1A-69BC-40E0-898C-9D427AFD4BAA}" dt="2022-11-10T21:14:08.700" v="5701" actId="478"/>
          <ac:spMkLst>
            <pc:docMk/>
            <pc:sldMk cId="465952782" sldId="335"/>
            <ac:spMk id="6" creationId="{76279527-2D2C-4DE5-B05A-57B39EDC57F8}"/>
          </ac:spMkLst>
        </pc:spChg>
        <pc:spChg chg="add del mod">
          <ac:chgData name="Yang, T. Andrew" userId="eff186eb-56df-45f2-9ca9-ccec608ed918" providerId="ADAL" clId="{7EE94C1A-69BC-40E0-898C-9D427AFD4BAA}" dt="2022-11-10T21:14:24.860" v="5705" actId="478"/>
          <ac:spMkLst>
            <pc:docMk/>
            <pc:sldMk cId="465952782" sldId="335"/>
            <ac:spMk id="7" creationId="{3DA1ECA0-A6F9-4749-AC6D-923F0AAA16D7}"/>
          </ac:spMkLst>
        </pc:spChg>
        <pc:spChg chg="add mod">
          <ac:chgData name="Yang, T. Andrew" userId="eff186eb-56df-45f2-9ca9-ccec608ed918" providerId="ADAL" clId="{7EE94C1A-69BC-40E0-898C-9D427AFD4BAA}" dt="2022-11-10T21:15:12.748" v="5736" actId="1035"/>
          <ac:spMkLst>
            <pc:docMk/>
            <pc:sldMk cId="465952782" sldId="335"/>
            <ac:spMk id="8" creationId="{328A14BF-E89A-48F1-8640-19FF79818A8D}"/>
          </ac:spMkLst>
        </pc:spChg>
        <pc:picChg chg="add mod">
          <ac:chgData name="Yang, T. Andrew" userId="eff186eb-56df-45f2-9ca9-ccec608ed918" providerId="ADAL" clId="{7EE94C1A-69BC-40E0-898C-9D427AFD4BAA}" dt="2022-11-10T21:15:17.363" v="5737" actId="692"/>
          <ac:picMkLst>
            <pc:docMk/>
            <pc:sldMk cId="465952782" sldId="335"/>
            <ac:picMk id="5" creationId="{6B1C8B54-DE28-40EC-9B07-99C82201FD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1F669-69D7-954C-AF65-6B3964DEEC0E}" type="datetimeFigureOut">
              <a:rPr lang="en-US" smtClean="0"/>
              <a:t>11/9/2022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99A62-C22A-4240-B9BD-2E209D5C03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4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7F6AC-CC14-0A45-9285-49F52E23C5F8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7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09CA8C-7F53-2844-98E4-74A14BBF1513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4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4F4ABA-C126-964F-99AB-89DDC9999297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14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71D573-748D-9B4D-A3A0-529B848BF4B1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5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ACC8F-1C2B-0D41-91CB-9E90B51B9D3F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84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394188-26D3-F341-9CDF-2CC059D98684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7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8CF199-4A80-C34C-8B83-16BA36545530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9D2A-D272-40CD-8C76-E2245A907A72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2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91FA-FC89-4A75-BDD1-63AF4EBA0981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61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E2D8-D361-433F-A6D8-77E754353CFE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95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E6D0-055D-417C-952C-4040B1BB5951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7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F544-A546-457B-8EA9-2434EF36AE70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5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0957-C1EF-4259-9328-F6451F0E0404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9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B447-2E15-4C12-AFA4-557B743EF80C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26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8B57-8744-438F-846A-5A094005B1DF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72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B8C98-696F-4685-BCE0-40404E07548D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85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9D68B-0074-48A9-9FFD-F6261E35385F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98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0AE1-6835-46BB-9EEE-4E517A631C8B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103AA-D6BF-4D0A-9B51-7C16BC762EF0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7D004-52FC-0848-9204-1EE3F00FC2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7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Line 1"/>
          <p:cNvSpPr>
            <a:spLocks noChangeShapeType="1"/>
          </p:cNvSpPr>
          <p:nvPr/>
        </p:nvSpPr>
        <p:spPr bwMode="auto">
          <a:xfrm>
            <a:off x="457200" y="25908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2120900" y="3467100"/>
            <a:ext cx="6527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40" bIns="0"/>
          <a:lstStyle/>
          <a:p>
            <a:pPr marL="39688">
              <a:lnSpc>
                <a:spcPct val="110000"/>
              </a:lnSpc>
              <a:spcBef>
                <a:spcPts val="800"/>
              </a:spcBef>
            </a:pPr>
            <a:r>
              <a:rPr lang="en-US" sz="2200" i="1" dirty="0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From</a:t>
            </a:r>
            <a:r>
              <a:rPr lang="en-US" sz="22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 Coulouris, Dollimore, Kindberg and Blair</a:t>
            </a:r>
            <a:br>
              <a:rPr lang="en-US" sz="22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sz="26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Distributed Systems: </a:t>
            </a:r>
            <a:br>
              <a:rPr lang="en-US" sz="26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sz="26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		Concepts and Design</a:t>
            </a:r>
          </a:p>
          <a:p>
            <a:pPr marL="39688">
              <a:lnSpc>
                <a:spcPct val="110000"/>
              </a:lnSpc>
              <a:spcBef>
                <a:spcPts val="800"/>
              </a:spcBef>
            </a:pPr>
            <a:r>
              <a:rPr lang="en-US" dirty="0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Edition 5, © Addison-Wesley 2012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3606800"/>
            <a:ext cx="1295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pPr>
              <a:lnSpc>
                <a:spcPct val="110000"/>
              </a:lnSpc>
            </a:pPr>
            <a:br>
              <a:rPr lang="en-US" dirty="0"/>
            </a:br>
            <a:r>
              <a:rPr lang="en-US" dirty="0"/>
              <a:t> </a:t>
            </a:r>
            <a:r>
              <a:rPr lang="en-US" sz="3200" dirty="0"/>
              <a:t>Slides for Chapter 7: </a:t>
            </a:r>
            <a:br>
              <a:rPr lang="en-US" sz="3200" dirty="0"/>
            </a:br>
            <a:r>
              <a:rPr lang="en-US" sz="3200" dirty="0"/>
              <a:t>Operating System support</a:t>
            </a:r>
          </a:p>
        </p:txBody>
      </p:sp>
    </p:spTree>
    <p:extLst>
      <p:ext uri="{BB962C8B-B14F-4D97-AF65-F5344CB8AC3E}">
        <p14:creationId xmlns:p14="http://schemas.microsoft.com/office/powerpoint/2010/main" val="41344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3730"/>
            <a:ext cx="8229600" cy="541682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Invocation Performance </a:t>
            </a:r>
            <a:r>
              <a:rPr lang="en-US" sz="2400" dirty="0"/>
              <a:t>(cont.)</a:t>
            </a:r>
            <a:endParaRPr lang="en-US" dirty="0"/>
          </a:p>
          <a:p>
            <a:pPr lvl="1"/>
            <a:r>
              <a:rPr lang="en-US" dirty="0"/>
              <a:t>Invocation over the network</a:t>
            </a:r>
          </a:p>
          <a:p>
            <a:pPr lvl="2"/>
            <a:r>
              <a:rPr lang="en-US" dirty="0"/>
              <a:t>A null RPC or null RMI (no params, execute a null procedure, no return): carry system but not user data.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null RPC</a:t>
            </a:r>
            <a:r>
              <a:rPr lang="en-US" dirty="0"/>
              <a:t> (over a LAN) takes ~0.1 millisecond [Bridges et al. 2007]</a:t>
            </a:r>
          </a:p>
          <a:p>
            <a:pPr marL="1371600" lvl="3" indent="0">
              <a:buNone/>
            </a:pPr>
            <a:r>
              <a:rPr lang="en-US" dirty="0"/>
              <a:t>c.f., A </a:t>
            </a:r>
            <a:r>
              <a:rPr lang="en-US" u="sng" dirty="0"/>
              <a:t>null local call</a:t>
            </a:r>
            <a:r>
              <a:rPr lang="en-US" dirty="0"/>
              <a:t> takes a fraction of a microsecond (~0.0001-0.000001 millisecond)</a:t>
            </a:r>
          </a:p>
          <a:p>
            <a:pPr lvl="3"/>
            <a:r>
              <a:rPr lang="en-US" dirty="0"/>
              <a:t>For a null RPC, about 100 bytes are passed over the network, so with a raw 100 Mbits /sec, the </a:t>
            </a:r>
            <a:r>
              <a:rPr lang="en-US" u="sng" dirty="0"/>
              <a:t>network transfer time</a:t>
            </a:r>
            <a:r>
              <a:rPr lang="en-US" dirty="0"/>
              <a:t> is 0.01 millisecond. </a:t>
            </a:r>
          </a:p>
          <a:p>
            <a:pPr marL="1371600" lvl="3" indent="0">
              <a:buNone/>
            </a:pPr>
            <a:r>
              <a:rPr lang="en-US" b="1" dirty="0"/>
              <a:t>	Q: </a:t>
            </a:r>
            <a:r>
              <a:rPr lang="en-US" dirty="0"/>
              <a:t>What may have cost the other 0.09 millisecond?</a:t>
            </a:r>
          </a:p>
          <a:p>
            <a:pPr lvl="2"/>
            <a:r>
              <a:rPr lang="en-US" dirty="0"/>
              <a:t>Null invocations (null RPCs or null RMIs) are important since they measure a fixed overhead (</a:t>
            </a:r>
            <a:r>
              <a:rPr lang="en-US" u="sng" dirty="0"/>
              <a:t>latency</a:t>
            </a:r>
            <a:r>
              <a:rPr lang="en-US" dirty="0"/>
              <a:t>) w/o user data. </a:t>
            </a:r>
          </a:p>
          <a:p>
            <a:pPr lvl="2"/>
            <a:r>
              <a:rPr lang="en-US" dirty="0"/>
              <a:t>Of course the overall overhead increases when data is involved.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7D4AF-F19F-4EA7-BC52-EF8FA819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02C871-A6AE-4CA3-AF35-145A20FCB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9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9043"/>
            <a:ext cx="8229600" cy="4567307"/>
          </a:xfrm>
        </p:spPr>
        <p:txBody>
          <a:bodyPr>
            <a:normAutofit fontScale="92500" lnSpcReduction="10000"/>
          </a:bodyPr>
          <a:lstStyle/>
          <a:p>
            <a:r>
              <a:rPr lang="en-US" sz="3100" dirty="0"/>
              <a:t>Actual remote invocation cost is more than just </a:t>
            </a:r>
            <a:r>
              <a:rPr lang="en-US" sz="3100" u="sng" dirty="0"/>
              <a:t>network latency</a:t>
            </a:r>
            <a:r>
              <a:rPr lang="en-US" sz="3100" dirty="0"/>
              <a:t> (as incurred in null RPCs/RMIs).</a:t>
            </a:r>
          </a:p>
          <a:p>
            <a:r>
              <a:rPr lang="en-US" sz="3100" dirty="0"/>
              <a:t>Other factors?</a:t>
            </a:r>
          </a:p>
          <a:p>
            <a:pPr lvl="1"/>
            <a:r>
              <a:rPr lang="en-US" u="sng" dirty="0"/>
              <a:t>Processing cost</a:t>
            </a:r>
            <a:r>
              <a:rPr lang="en-US" dirty="0"/>
              <a:t> on the caller and the callee nodes</a:t>
            </a:r>
          </a:p>
          <a:p>
            <a:pPr lvl="2"/>
            <a:r>
              <a:rPr lang="en-US" dirty="0"/>
              <a:t>Packetization (on the caller node): Fragmentation of the user data into two or more packets</a:t>
            </a:r>
          </a:p>
          <a:p>
            <a:pPr lvl="2"/>
            <a:r>
              <a:rPr lang="en-US" dirty="0"/>
              <a:t>Assembly of packets (on the callee node)</a:t>
            </a:r>
          </a:p>
          <a:p>
            <a:pPr lvl="1"/>
            <a:r>
              <a:rPr lang="en-US" u="sng" dirty="0"/>
              <a:t>Data transmission cost</a:t>
            </a:r>
          </a:p>
          <a:p>
            <a:pPr lvl="2"/>
            <a:r>
              <a:rPr lang="en-US" dirty="0"/>
              <a:t>Affected by </a:t>
            </a:r>
            <a:r>
              <a:rPr lang="en-US" b="1" dirty="0"/>
              <a:t>throughput</a:t>
            </a:r>
            <a:r>
              <a:rPr lang="en-US" dirty="0"/>
              <a:t> (e.g., the average number of transmitted packets per second) and </a:t>
            </a:r>
            <a:r>
              <a:rPr lang="en-US" b="1" dirty="0"/>
              <a:t>bandwidth</a:t>
            </a:r>
            <a:r>
              <a:rPr lang="en-US" dirty="0"/>
              <a:t> (i.e., rate of data transfer)</a:t>
            </a: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E9F5D-9DBA-4DD1-99E9-0B62D66C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46EE73D-1F21-47CE-9B98-6C5083ADC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4943"/>
            <a:ext cx="8229600" cy="1206292"/>
          </a:xfrm>
        </p:spPr>
        <p:txBody>
          <a:bodyPr>
            <a:normAutofit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82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452"/>
            <a:ext cx="8229600" cy="521804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RPC Steps: Figure 5.10 + Figure 7.5, 7.6</a:t>
            </a:r>
          </a:p>
          <a:p>
            <a:pPr lvl="1"/>
            <a:r>
              <a:rPr lang="en-US" sz="2300" b="1" dirty="0"/>
              <a:t>Client stub</a:t>
            </a:r>
            <a:r>
              <a:rPr lang="en-US" sz="2300" dirty="0"/>
              <a:t> marshals the call arguments into a message and sends the request message and unmarshals the reply.</a:t>
            </a:r>
          </a:p>
          <a:p>
            <a:pPr lvl="1"/>
            <a:r>
              <a:rPr lang="en-US" sz="2300" b="1" dirty="0"/>
              <a:t>Server</a:t>
            </a:r>
            <a:r>
              <a:rPr lang="en-US" sz="2300" dirty="0"/>
              <a:t>: a worker thread receives incoming request which in turn calls the appropriate server stub.</a:t>
            </a:r>
          </a:p>
          <a:p>
            <a:pPr lvl="1"/>
            <a:r>
              <a:rPr lang="en-US" sz="2300" b="1" dirty="0"/>
              <a:t>Server stub</a:t>
            </a:r>
            <a:r>
              <a:rPr lang="en-US" sz="2300" dirty="0"/>
              <a:t> unmarshals, calls the procedure, and marshals and sends back.</a:t>
            </a:r>
          </a:p>
          <a:p>
            <a:r>
              <a:rPr lang="en-US" sz="2800" dirty="0"/>
              <a:t>So besides network transmission, what else are involved in remote invocation delay?</a:t>
            </a:r>
          </a:p>
          <a:p>
            <a:pPr lvl="1"/>
            <a:r>
              <a:rPr lang="en-US" sz="2300" dirty="0"/>
              <a:t>Marshalling</a:t>
            </a:r>
          </a:p>
          <a:p>
            <a:pPr lvl="1"/>
            <a:r>
              <a:rPr lang="en-US" sz="2300" dirty="0"/>
              <a:t>Data copying (across user-kernel boundary, across protocol layers, between network interface and kernel buffer)</a:t>
            </a:r>
          </a:p>
          <a:p>
            <a:pPr lvl="1"/>
            <a:r>
              <a:rPr lang="en-US" sz="2300" dirty="0"/>
              <a:t>Packet Initialization</a:t>
            </a:r>
          </a:p>
          <a:p>
            <a:pPr lvl="1"/>
            <a:r>
              <a:rPr lang="en-US" sz="2300" dirty="0"/>
              <a:t>Thread Scheduling and context switching</a:t>
            </a:r>
          </a:p>
          <a:p>
            <a:pPr lvl="1"/>
            <a:r>
              <a:rPr lang="en-US" sz="2300" dirty="0"/>
              <a:t>Waiting for acknowledgements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E9F5D-9DBA-4DD1-99E9-0B62D66C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46EE73D-1F21-47CE-9B98-6C5083ADC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4943"/>
            <a:ext cx="8229600" cy="908118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97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378542" y="123907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97658"/>
            <a:ext cx="8229600" cy="1143000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7.12</a:t>
            </a:r>
            <a:br>
              <a:rPr lang="en-US" dirty="0"/>
            </a:br>
            <a:r>
              <a:rPr lang="en-US" dirty="0"/>
              <a:t>RPC delay against parameter size</a:t>
            </a:r>
          </a:p>
        </p:txBody>
      </p:sp>
      <p:pic>
        <p:nvPicPr>
          <p:cNvPr id="15364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2" y="2187318"/>
            <a:ext cx="5387975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62051-AC44-4936-BB42-5BAD2E9D1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703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416"/>
            <a:ext cx="8229600" cy="495493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Other performance factors:</a:t>
            </a:r>
          </a:p>
          <a:p>
            <a:pPr lvl="1"/>
            <a:r>
              <a:rPr lang="en-US" dirty="0"/>
              <a:t>Use of shared memory (to reduce memory copying overheads)</a:t>
            </a:r>
          </a:p>
          <a:p>
            <a:pPr lvl="2"/>
            <a:r>
              <a:rPr lang="en-US" dirty="0"/>
              <a:t>Shared regions may be used for rapid communication between a user process and the kernel, or between user processes.</a:t>
            </a:r>
          </a:p>
          <a:p>
            <a:pPr lvl="1"/>
            <a:r>
              <a:rPr lang="en-US" dirty="0"/>
              <a:t>Choice of protocol (TCP/UDP)</a:t>
            </a:r>
          </a:p>
          <a:p>
            <a:pPr lvl="2"/>
            <a:r>
              <a:rPr lang="en-US" dirty="0"/>
              <a:t>When implementing </a:t>
            </a:r>
            <a:r>
              <a:rPr lang="en-US" b="1" dirty="0"/>
              <a:t>request-reply interactions</a:t>
            </a:r>
            <a:r>
              <a:rPr lang="en-US" dirty="0"/>
              <a:t> on top of a protocol such as TCP, TCP’s </a:t>
            </a:r>
            <a:r>
              <a:rPr lang="en-US" u="sng" dirty="0"/>
              <a:t>buffering</a:t>
            </a:r>
            <a:r>
              <a:rPr lang="en-US" dirty="0"/>
              <a:t> behavior can hinder good performance, and its </a:t>
            </a:r>
            <a:r>
              <a:rPr lang="en-US" u="sng" dirty="0"/>
              <a:t>connection overheads</a:t>
            </a:r>
            <a:r>
              <a:rPr lang="en-US" dirty="0"/>
              <a:t> put it at a disadvantage compared with UDP.</a:t>
            </a:r>
          </a:p>
          <a:p>
            <a:pPr lvl="2"/>
            <a:r>
              <a:rPr lang="en-US" dirty="0"/>
              <a:t>UNLESS a TCP connection is used for multiple requests.</a:t>
            </a:r>
          </a:p>
          <a:p>
            <a:pPr lvl="1"/>
            <a:r>
              <a:rPr lang="en-US" dirty="0"/>
              <a:t>Buffering of data before being dispatched over the network</a:t>
            </a:r>
          </a:p>
          <a:p>
            <a:pPr lvl="2"/>
            <a:r>
              <a:rPr lang="en-US" dirty="0"/>
              <a:t>OS’s default buffering is to collect several small messages (in the buffer) and then send them together in a single packet.</a:t>
            </a:r>
          </a:p>
          <a:p>
            <a:pPr lvl="2"/>
            <a:r>
              <a:rPr lang="en-US" dirty="0"/>
              <a:t>This behavior may cause unnecessary delays.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79C85-D988-4DF1-9C99-64B13117C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4633FB-03BB-482A-9777-FCD4043E1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7753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41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Invocation within a computer</a:t>
            </a:r>
          </a:p>
          <a:p>
            <a:pPr lvl="2"/>
            <a:r>
              <a:rPr lang="en-US" dirty="0"/>
              <a:t>[Bershad et al. 1990] Most cross-address-space invocation took place within a computer and not, as might be expected in a client-server installation, between computers.</a:t>
            </a:r>
          </a:p>
          <a:p>
            <a:pPr lvl="3"/>
            <a:r>
              <a:rPr lang="en-US" dirty="0"/>
              <a:t>Data are cached in a </a:t>
            </a:r>
            <a:r>
              <a:rPr lang="en-US" u="sng" dirty="0"/>
              <a:t>local </a:t>
            </a:r>
            <a:r>
              <a:rPr lang="en-US" dirty="0"/>
              <a:t>server, and only retrieved from the </a:t>
            </a:r>
            <a:r>
              <a:rPr lang="en-US" u="sng" dirty="0"/>
              <a:t>remote</a:t>
            </a:r>
            <a:r>
              <a:rPr lang="en-US" dirty="0"/>
              <a:t> server when necessary.</a:t>
            </a:r>
          </a:p>
          <a:p>
            <a:pPr lvl="3"/>
            <a:endParaRPr lang="en-US" sz="1100" dirty="0"/>
          </a:p>
          <a:p>
            <a:pPr lvl="2"/>
            <a:r>
              <a:rPr lang="en-US" b="1" dirty="0"/>
              <a:t>Lightweight RPC (LRPC)</a:t>
            </a:r>
          </a:p>
          <a:p>
            <a:pPr lvl="2"/>
            <a:r>
              <a:rPr lang="en-US" dirty="0"/>
              <a:t>Implemented as if it is RPC across computers, but the underlying message passing (between the client and the server) is between two local processes</a:t>
            </a:r>
          </a:p>
          <a:p>
            <a:pPr lvl="2"/>
            <a:r>
              <a:rPr lang="en-US" dirty="0"/>
              <a:t>The underlying message passing should be </a:t>
            </a:r>
            <a:r>
              <a:rPr lang="en-US" u="sng" dirty="0"/>
              <a:t>optimized</a:t>
            </a:r>
            <a:r>
              <a:rPr lang="en-US" dirty="0"/>
              <a:t> to reduce the overall invocation cost.</a:t>
            </a:r>
          </a:p>
          <a:p>
            <a:pPr lvl="3"/>
            <a:r>
              <a:rPr lang="en-US" dirty="0"/>
              <a:t>Data copying</a:t>
            </a:r>
          </a:p>
          <a:p>
            <a:pPr lvl="3"/>
            <a:r>
              <a:rPr lang="en-US" dirty="0"/>
              <a:t>Thread scheduling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79C85-D988-4DF1-9C99-64B13117C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4633FB-03BB-482A-9777-FCD4043E1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146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457200" y="1212573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7257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7.13</a:t>
            </a:r>
            <a:br>
              <a:rPr lang="en-US" dirty="0"/>
            </a:br>
            <a:r>
              <a:rPr lang="en-US" dirty="0"/>
              <a:t>A lightweight remote procedure call</a:t>
            </a:r>
          </a:p>
        </p:txBody>
      </p:sp>
      <p:pic>
        <p:nvPicPr>
          <p:cNvPr id="1638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10" y="2214497"/>
            <a:ext cx="7488237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17B20A-830F-459C-B38B-A084D776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8AC215-7567-4FC5-9187-89D2C7F4BDA9}"/>
              </a:ext>
            </a:extLst>
          </p:cNvPr>
          <p:cNvSpPr/>
          <p:nvPr/>
        </p:nvSpPr>
        <p:spPr>
          <a:xfrm>
            <a:off x="805070" y="1417478"/>
            <a:ext cx="78055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925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An </a:t>
            </a:r>
            <a:r>
              <a:rPr lang="en-US" sz="2000" u="sng" dirty="0"/>
              <a:t>A (Argument) stack</a:t>
            </a:r>
            <a:r>
              <a:rPr lang="en-US" sz="2000" dirty="0"/>
              <a:t> is used to pass arguments and get return results between a client and the server processes.</a:t>
            </a:r>
          </a:p>
        </p:txBody>
      </p:sp>
    </p:spTree>
    <p:extLst>
      <p:ext uri="{BB962C8B-B14F-4D97-AF65-F5344CB8AC3E}">
        <p14:creationId xmlns:p14="http://schemas.microsoft.com/office/powerpoint/2010/main" val="1650481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DAB14-C8C5-4E0B-B4A8-603FAC8D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9153"/>
          </a:xfrm>
        </p:spPr>
        <p:txBody>
          <a:bodyPr>
            <a:normAutofit fontScale="90000"/>
          </a:bodyPr>
          <a:lstStyle/>
          <a:p>
            <a:r>
              <a:rPr lang="en-US" dirty="0"/>
              <a:t>LRPC vs RPC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792DA-DABC-47DA-A0B9-4BB18F1E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5010FB-C6D6-46DA-8B5A-0A35AB4F9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604664"/>
              </p:ext>
            </p:extLst>
          </p:nvPr>
        </p:nvGraphicFramePr>
        <p:xfrm>
          <a:off x="576470" y="1099590"/>
          <a:ext cx="7921487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206">
                  <a:extLst>
                    <a:ext uri="{9D8B030D-6E8A-4147-A177-3AD203B41FA5}">
                      <a16:colId xmlns:a16="http://schemas.microsoft.com/office/drawing/2014/main" val="22186787"/>
                    </a:ext>
                  </a:extLst>
                </a:gridCol>
                <a:gridCol w="2580167">
                  <a:extLst>
                    <a:ext uri="{9D8B030D-6E8A-4147-A177-3AD203B41FA5}">
                      <a16:colId xmlns:a16="http://schemas.microsoft.com/office/drawing/2014/main" val="4150548646"/>
                    </a:ext>
                  </a:extLst>
                </a:gridCol>
                <a:gridCol w="3737114">
                  <a:extLst>
                    <a:ext uri="{9D8B030D-6E8A-4147-A177-3AD203B41FA5}">
                      <a16:colId xmlns:a16="http://schemas.microsoft.com/office/drawing/2014/main" val="1309878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LRPC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RPC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367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Processing of arguments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Arguments are copied </a:t>
                      </a:r>
                      <a:r>
                        <a:rPr lang="en-US" sz="2000" u="sng" dirty="0"/>
                        <a:t>once</a:t>
                      </a:r>
                      <a:r>
                        <a:rPr lang="en-US" sz="2000" dirty="0"/>
                        <a:t>: when they are marshalled onto the A stack.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000" dirty="0"/>
                        <a:t>Arguments are copied </a:t>
                      </a:r>
                      <a:r>
                        <a:rPr lang="en-US" sz="2000" u="sng" dirty="0"/>
                        <a:t>four times</a:t>
                      </a:r>
                      <a:r>
                        <a:rPr lang="en-US" sz="2000" dirty="0"/>
                        <a:t>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from the client stub’s stack onto a message,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from the message to a kernel buffer,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from the kernel buffer to a server message, and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from the message to the server stub’s stack.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01712"/>
                  </a:ext>
                </a:extLst>
              </a:tr>
              <a:tr h="152647">
                <a:tc>
                  <a:txBody>
                    <a:bodyPr/>
                    <a:lstStyle/>
                    <a:p>
                      <a:r>
                        <a:rPr lang="en-US" sz="2000" dirty="0"/>
                        <a:t>Processing on the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 server exports a set of </a:t>
                      </a:r>
                      <a:r>
                        <a:rPr lang="en-US" sz="2000" u="sng" dirty="0"/>
                        <a:t>procedures</a:t>
                      </a:r>
                      <a:r>
                        <a:rPr lang="en-US" sz="2000" dirty="0"/>
                        <a:t> that it is prepared to be called by the clients.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 </a:t>
                      </a:r>
                      <a:r>
                        <a:rPr lang="en-US" sz="2000" u="sng" dirty="0"/>
                        <a:t>worker thread</a:t>
                      </a:r>
                      <a:r>
                        <a:rPr lang="en-US" sz="2000" u="none" dirty="0"/>
                        <a:t> is created by the server to handle each of the client’s request.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510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254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the Internet environment, the effects of relatively </a:t>
            </a:r>
            <a:r>
              <a:rPr lang="en-US" u="sng" dirty="0"/>
              <a:t>high latencies</a:t>
            </a:r>
            <a:r>
              <a:rPr lang="en-US" dirty="0"/>
              <a:t>, </a:t>
            </a:r>
            <a:r>
              <a:rPr lang="en-US" u="sng" dirty="0"/>
              <a:t>low throughput</a:t>
            </a:r>
            <a:r>
              <a:rPr lang="en-US" dirty="0"/>
              <a:t> and </a:t>
            </a:r>
            <a:r>
              <a:rPr lang="en-US" u="sng" dirty="0"/>
              <a:t>high server loads</a:t>
            </a:r>
            <a:r>
              <a:rPr lang="en-US" dirty="0"/>
              <a:t> may outweigh any benefits that the OS can provide to reduce invocation overheads.</a:t>
            </a:r>
          </a:p>
          <a:p>
            <a:pPr lvl="1"/>
            <a:r>
              <a:rPr lang="en-US" dirty="0"/>
              <a:t>Network may not be available all the time.</a:t>
            </a:r>
          </a:p>
          <a:p>
            <a:pPr lvl="2"/>
            <a:r>
              <a:rPr lang="en-US" dirty="0"/>
              <a:t>disconnected and then reconnected</a:t>
            </a:r>
          </a:p>
          <a:p>
            <a:pPr lvl="1"/>
            <a:r>
              <a:rPr lang="en-US" dirty="0"/>
              <a:t>Servers may be overloaded or have crashed.</a:t>
            </a:r>
          </a:p>
          <a:p>
            <a:pPr lvl="1"/>
            <a:endParaRPr lang="en-US" sz="1500" dirty="0"/>
          </a:p>
          <a:p>
            <a:r>
              <a:rPr lang="en-US" dirty="0"/>
              <a:t>Asynchronous operation can be used to defeat high latency and low throughput.</a:t>
            </a:r>
          </a:p>
          <a:p>
            <a:pPr lvl="1"/>
            <a:r>
              <a:rPr lang="en-US" u="sng" dirty="0"/>
              <a:t>Concurrent</a:t>
            </a:r>
            <a:r>
              <a:rPr lang="en-US" dirty="0"/>
              <a:t> invocations: Making invocations concurrent</a:t>
            </a:r>
          </a:p>
          <a:p>
            <a:pPr lvl="1"/>
            <a:r>
              <a:rPr lang="en-US" u="sng" dirty="0"/>
              <a:t>Asynchronous</a:t>
            </a:r>
            <a:r>
              <a:rPr lang="en-US" dirty="0"/>
              <a:t> invocations: Make non-blocking calls.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F69FF-A0C8-4B07-A58D-5311047D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7B5CB8E-A067-4222-9031-79E3DB2A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br>
              <a:rPr lang="en-US" sz="2700" dirty="0"/>
            </a:br>
            <a:r>
              <a:rPr lang="en-US" sz="1800" dirty="0"/>
              <a:t>- </a:t>
            </a:r>
            <a:r>
              <a:rPr lang="en-US" sz="3100" dirty="0"/>
              <a:t>Asynchronous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800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457200" y="1084008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493"/>
          </a:xfrm>
          <a:ln/>
        </p:spPr>
        <p:txBody>
          <a:bodyPr rIns="132080">
            <a:noAutofit/>
          </a:bodyPr>
          <a:lstStyle/>
          <a:p>
            <a:r>
              <a:rPr lang="en-US" sz="2800" dirty="0"/>
              <a:t>Figure 7.14</a:t>
            </a:r>
            <a:br>
              <a:rPr lang="en-US" sz="2800" dirty="0"/>
            </a:br>
            <a:r>
              <a:rPr lang="en-US" sz="2800" dirty="0"/>
              <a:t>Times for </a:t>
            </a:r>
            <a:r>
              <a:rPr lang="en-US" sz="2800" b="1" dirty="0"/>
              <a:t>serialized</a:t>
            </a:r>
            <a:r>
              <a:rPr lang="en-US" sz="2800" dirty="0"/>
              <a:t> vs </a:t>
            </a:r>
            <a:r>
              <a:rPr lang="en-US" sz="2800" b="1" dirty="0"/>
              <a:t>concurrent</a:t>
            </a:r>
            <a:r>
              <a:rPr lang="en-US" sz="2800" dirty="0"/>
              <a:t> invocations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749836-7F20-44B3-8343-5A644F5C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8F7AD7-5EFC-4575-8DC2-D0F025936828}"/>
              </a:ext>
            </a:extLst>
          </p:cNvPr>
          <p:cNvGrpSpPr/>
          <p:nvPr/>
        </p:nvGrpSpPr>
        <p:grpSpPr>
          <a:xfrm>
            <a:off x="1333447" y="1234577"/>
            <a:ext cx="6105831" cy="5635879"/>
            <a:chOff x="1333447" y="1234577"/>
            <a:chExt cx="6105831" cy="5635879"/>
          </a:xfrm>
        </p:grpSpPr>
        <p:pic>
          <p:nvPicPr>
            <p:cNvPr id="17412" name="Picture 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3447" y="1234577"/>
              <a:ext cx="6105831" cy="5635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C225ECF-78A9-4092-901A-56D8B70FE52E}"/>
                </a:ext>
              </a:extLst>
            </p:cNvPr>
            <p:cNvSpPr/>
            <p:nvPr/>
          </p:nvSpPr>
          <p:spPr>
            <a:xfrm>
              <a:off x="1381540" y="1401418"/>
              <a:ext cx="1212574" cy="758961"/>
            </a:xfrm>
            <a:prstGeom prst="ellipse">
              <a:avLst/>
            </a:prstGeom>
            <a:noFill/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4288BA3-FF8F-4F67-B457-29C5332DABC2}"/>
                </a:ext>
              </a:extLst>
            </p:cNvPr>
            <p:cNvSpPr/>
            <p:nvPr/>
          </p:nvSpPr>
          <p:spPr>
            <a:xfrm>
              <a:off x="4128051" y="1384855"/>
              <a:ext cx="1212574" cy="758961"/>
            </a:xfrm>
            <a:prstGeom prst="ellipse">
              <a:avLst/>
            </a:prstGeom>
            <a:noFill/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3874580-E24C-4AF9-B57A-D8ED287C0AC2}"/>
                </a:ext>
              </a:extLst>
            </p:cNvPr>
            <p:cNvSpPr/>
            <p:nvPr/>
          </p:nvSpPr>
          <p:spPr>
            <a:xfrm>
              <a:off x="1355038" y="4118112"/>
              <a:ext cx="1212574" cy="758961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28E40A1-1741-4A9D-BCD0-6850A0C40040}"/>
                </a:ext>
              </a:extLst>
            </p:cNvPr>
            <p:cNvSpPr/>
            <p:nvPr/>
          </p:nvSpPr>
          <p:spPr>
            <a:xfrm>
              <a:off x="4091021" y="1994451"/>
              <a:ext cx="1212574" cy="758961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4688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4F73F-FBFB-472C-8F08-AFBC00BFD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25C0B-4830-4F7E-A0E8-81B2A06B1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779639"/>
            <a:ext cx="7831394" cy="43465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7.1 Introduction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7.2 The operating system layer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7.3 Protection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7.4 Processes and threads</a:t>
            </a:r>
          </a:p>
          <a:p>
            <a:pPr marL="0" indent="0">
              <a:buNone/>
            </a:pPr>
            <a:r>
              <a:rPr lang="en-US" sz="2800" dirty="0"/>
              <a:t>7.5 Communication and invocation</a:t>
            </a:r>
          </a:p>
          <a:p>
            <a:pPr marL="0" indent="0">
              <a:buNone/>
            </a:pPr>
            <a:r>
              <a:rPr lang="en-US" sz="2800" dirty="0"/>
              <a:t>7.6 Operating system architecture</a:t>
            </a:r>
          </a:p>
          <a:p>
            <a:pPr marL="0" indent="0">
              <a:buNone/>
            </a:pPr>
            <a:r>
              <a:rPr lang="en-US" sz="2800" dirty="0"/>
              <a:t>7.7 Virtualization at the operating system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CBD2D-E00A-4E70-AA60-87E06307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61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1478"/>
            <a:ext cx="8229600" cy="473468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An asynchronous invocation is one that is performed </a:t>
            </a:r>
            <a:r>
              <a:rPr lang="en-US" sz="2800" u="sng" dirty="0"/>
              <a:t>asynchronously</a:t>
            </a:r>
            <a:r>
              <a:rPr lang="en-US" sz="2800" dirty="0"/>
              <a:t> with respect to the caller.</a:t>
            </a:r>
          </a:p>
          <a:p>
            <a:pPr lvl="1"/>
            <a:r>
              <a:rPr lang="en-US" sz="2400" dirty="0"/>
              <a:t>The caller makes a non-blocking call.</a:t>
            </a:r>
          </a:p>
          <a:p>
            <a:pPr lvl="1"/>
            <a:endParaRPr lang="en-US" sz="100" dirty="0"/>
          </a:p>
          <a:p>
            <a:r>
              <a:rPr lang="en-US" sz="2800" i="1" dirty="0"/>
              <a:t>Persistent</a:t>
            </a:r>
            <a:r>
              <a:rPr lang="en-US" sz="2800" dirty="0"/>
              <a:t> asynchronous invocation</a:t>
            </a:r>
          </a:p>
          <a:p>
            <a:pPr lvl="1"/>
            <a:r>
              <a:rPr lang="en-US" sz="2400" dirty="0"/>
              <a:t>Rationale: A </a:t>
            </a:r>
            <a:r>
              <a:rPr lang="en-US" sz="2400" u="sng" dirty="0"/>
              <a:t>conventional</a:t>
            </a:r>
            <a:r>
              <a:rPr lang="en-US" sz="2400" dirty="0"/>
              <a:t> invocation mechanism (synchronous or asynchronous) is designed to fail after a given number of timeouts have occurred.</a:t>
            </a:r>
          </a:p>
          <a:p>
            <a:pPr lvl="2"/>
            <a:r>
              <a:rPr lang="en-US" sz="2000" dirty="0"/>
              <a:t>These short-term timeouts are often not appropriate where </a:t>
            </a:r>
            <a:r>
              <a:rPr lang="en-US" sz="2000" u="sng" dirty="0"/>
              <a:t>disconnections</a:t>
            </a:r>
            <a:r>
              <a:rPr lang="en-US" sz="2000" dirty="0"/>
              <a:t> or very </a:t>
            </a:r>
            <a:r>
              <a:rPr lang="en-US" sz="2000" u="sng" dirty="0"/>
              <a:t>high latencies</a:t>
            </a:r>
            <a:r>
              <a:rPr lang="en-US" sz="2000" dirty="0"/>
              <a:t> occur.</a:t>
            </a:r>
          </a:p>
          <a:p>
            <a:pPr lvl="1"/>
            <a:r>
              <a:rPr lang="en-US" sz="2400" dirty="0"/>
              <a:t>A </a:t>
            </a:r>
            <a:r>
              <a:rPr lang="en-US" sz="2400" b="1" dirty="0"/>
              <a:t>persistent asynchronous invocation</a:t>
            </a:r>
            <a:r>
              <a:rPr lang="en-US" sz="2400" dirty="0"/>
              <a:t> tries indefinitely to perform the invocation, until it is known to have succeeded or failed, or until the application cancels the invocation.</a:t>
            </a:r>
          </a:p>
          <a:p>
            <a:pPr marL="914400" lvl="2" indent="0">
              <a:buNone/>
            </a:pPr>
            <a:r>
              <a:rPr lang="en-US" sz="2000" dirty="0"/>
              <a:t>e.g., Queued RPC (QRPC)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F69FF-A0C8-4B07-A58D-5311047D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7B5CB8E-A067-4222-9031-79E3DB2A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8301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br>
              <a:rPr lang="en-US" sz="2700" dirty="0"/>
            </a:br>
            <a:r>
              <a:rPr lang="en-US" sz="1800" dirty="0"/>
              <a:t>- </a:t>
            </a:r>
            <a:r>
              <a:rPr lang="en-US" sz="3100" dirty="0"/>
              <a:t>Asynchronous Operation</a:t>
            </a:r>
            <a:r>
              <a:rPr lang="en-US" sz="1300" dirty="0"/>
              <a:t> </a:t>
            </a:r>
            <a:r>
              <a:rPr lang="en-US" sz="2000" dirty="0"/>
              <a:t>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552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1478"/>
            <a:ext cx="8229600" cy="4734685"/>
          </a:xfrm>
        </p:spPr>
        <p:txBody>
          <a:bodyPr>
            <a:normAutofit/>
          </a:bodyPr>
          <a:lstStyle/>
          <a:p>
            <a:r>
              <a:rPr lang="en-US" sz="2800" dirty="0"/>
              <a:t>Queued RPC (QRPC)</a:t>
            </a:r>
          </a:p>
          <a:p>
            <a:pPr lvl="1"/>
            <a:r>
              <a:rPr lang="en-US" sz="2400" dirty="0"/>
              <a:t>Outgoing invocation requests are queued.</a:t>
            </a:r>
          </a:p>
          <a:p>
            <a:pPr lvl="1"/>
            <a:r>
              <a:rPr lang="en-US" sz="2400" dirty="0"/>
              <a:t>The requests are then dispatched to servers when there is a network connection.</a:t>
            </a:r>
          </a:p>
          <a:p>
            <a:pPr lvl="1"/>
            <a:r>
              <a:rPr lang="en-US" sz="2400" dirty="0"/>
              <a:t>Invocation results (i.e., responses from servers) are queued in the client’s invocation ‘mailbox’ until the client reconnects and collects them.</a:t>
            </a:r>
          </a:p>
          <a:p>
            <a:pPr marL="457200" lvl="1" indent="0">
              <a:buNone/>
            </a:pPr>
            <a:endParaRPr lang="en-US" sz="2400" b="1" dirty="0"/>
          </a:p>
          <a:p>
            <a:pPr marL="457200" lvl="1" indent="0">
              <a:buNone/>
            </a:pPr>
            <a:r>
              <a:rPr lang="en-US" sz="2400" b="1" dirty="0"/>
              <a:t>Q: </a:t>
            </a:r>
            <a:r>
              <a:rPr lang="en-US" sz="2400" dirty="0"/>
              <a:t>Trade-offs between synchronous and asynchronous operations?</a:t>
            </a: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F69FF-A0C8-4B07-A58D-5311047D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21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7B5CB8E-A067-4222-9031-79E3DB2A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8301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br>
              <a:rPr lang="en-US" sz="2700" dirty="0"/>
            </a:br>
            <a:r>
              <a:rPr lang="en-US" sz="1800" dirty="0"/>
              <a:t>- </a:t>
            </a:r>
            <a:r>
              <a:rPr lang="en-US" sz="3100" dirty="0"/>
              <a:t>Asynchronous Operation</a:t>
            </a:r>
            <a:r>
              <a:rPr lang="en-US" sz="1300" dirty="0"/>
              <a:t> </a:t>
            </a:r>
            <a:r>
              <a:rPr lang="en-US" sz="2000" dirty="0"/>
              <a:t>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036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910"/>
          </a:xfrm>
        </p:spPr>
        <p:txBody>
          <a:bodyPr/>
          <a:lstStyle/>
          <a:p>
            <a:r>
              <a:rPr lang="en-US" dirty="0"/>
              <a:t>Operating 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635"/>
            <a:ext cx="8229600" cy="515371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Examine the architecture of a </a:t>
            </a:r>
            <a:r>
              <a:rPr lang="en-US" u="sng" dirty="0"/>
              <a:t>kernel</a:t>
            </a:r>
            <a:r>
              <a:rPr lang="en-US" dirty="0"/>
              <a:t> suitable for a distributed system</a:t>
            </a:r>
          </a:p>
          <a:p>
            <a:r>
              <a:rPr lang="en-US" dirty="0"/>
              <a:t>The requirements of </a:t>
            </a:r>
            <a:r>
              <a:rPr lang="en-US" b="1" dirty="0"/>
              <a:t>openness</a:t>
            </a:r>
            <a:r>
              <a:rPr lang="en-US" dirty="0"/>
              <a:t> in kernel architecture</a:t>
            </a:r>
            <a:endParaRPr lang="en-US" b="1" dirty="0"/>
          </a:p>
          <a:p>
            <a:r>
              <a:rPr lang="en-US" dirty="0"/>
              <a:t>An </a:t>
            </a:r>
            <a:r>
              <a:rPr lang="en-US" u="sng" dirty="0"/>
              <a:t>open </a:t>
            </a:r>
            <a:r>
              <a:rPr lang="en-US" dirty="0"/>
              <a:t>distribute system should make it possible to:</a:t>
            </a:r>
          </a:p>
          <a:p>
            <a:pPr lvl="1"/>
            <a:r>
              <a:rPr lang="en-US" dirty="0"/>
              <a:t>Run only that system software at each computer that is necessary for it to carry out the particular role.</a:t>
            </a:r>
          </a:p>
          <a:p>
            <a:pPr lvl="2"/>
            <a:r>
              <a:rPr lang="en-US" dirty="0"/>
              <a:t>Loading redundant or unneeded modules wastes memory resources.</a:t>
            </a:r>
          </a:p>
          <a:p>
            <a:pPr lvl="2"/>
            <a:r>
              <a:rPr lang="en-US" dirty="0"/>
              <a:t>Ideally, the kernel would provide only the most basic mechanisms upon which the general resource management tasks at a node are carried out.</a:t>
            </a:r>
          </a:p>
          <a:p>
            <a:pPr lvl="1"/>
            <a:r>
              <a:rPr lang="en-US" dirty="0"/>
              <a:t>Allow the software implementing a service to be changed independently of other facilities.</a:t>
            </a:r>
          </a:p>
          <a:p>
            <a:pPr lvl="1"/>
            <a:r>
              <a:rPr lang="en-US" dirty="0"/>
              <a:t>Allow for alternatives of the provided services.</a:t>
            </a:r>
          </a:p>
          <a:p>
            <a:pPr lvl="1"/>
            <a:r>
              <a:rPr lang="en-US" dirty="0"/>
              <a:t>Introduce new services without harming the existing ones.</a:t>
            </a:r>
          </a:p>
          <a:p>
            <a:pPr lvl="2"/>
            <a:r>
              <a:rPr lang="en-US" dirty="0"/>
              <a:t>Server modules would be </a:t>
            </a:r>
            <a:r>
              <a:rPr lang="en-US" u="sng" dirty="0"/>
              <a:t>dynamically</a:t>
            </a:r>
            <a:r>
              <a:rPr lang="en-US" dirty="0"/>
              <a:t> loaded as required, to implement the required resource management policies for the currently running applications.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0637A-7426-49D8-A10B-55C9A21D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08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Operating System Architecture</a:t>
            </a:r>
            <a:r>
              <a:rPr lang="en-US" sz="2400" dirty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993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Two kernel design approaches: Monolithic kernels vs. Microkernels</a:t>
            </a:r>
          </a:p>
          <a:p>
            <a:pPr lvl="1"/>
            <a:r>
              <a:rPr lang="en-US" dirty="0"/>
              <a:t>They differ in what functionality belongs to the </a:t>
            </a:r>
            <a:r>
              <a:rPr lang="en-US" b="1" dirty="0"/>
              <a:t>kernel</a:t>
            </a:r>
            <a:r>
              <a:rPr lang="en-US" dirty="0"/>
              <a:t> and what is left for the </a:t>
            </a:r>
            <a:r>
              <a:rPr lang="en-US" b="1" dirty="0"/>
              <a:t>server processes</a:t>
            </a:r>
            <a:r>
              <a:rPr lang="en-US" dirty="0"/>
              <a:t> that can be dynamically loaded to run on top of the kernel.</a:t>
            </a:r>
          </a:p>
          <a:p>
            <a:pPr lvl="1"/>
            <a:r>
              <a:rPr lang="en-US" u="sng" dirty="0"/>
              <a:t>Monolithic</a:t>
            </a:r>
            <a:r>
              <a:rPr lang="en-US" dirty="0"/>
              <a:t> design is ‘massive’.</a:t>
            </a:r>
          </a:p>
          <a:p>
            <a:pPr lvl="2"/>
            <a:r>
              <a:rPr lang="en-US" dirty="0"/>
              <a:t>performs all the basic OS functions and takes up in the order of megabytes of code and data</a:t>
            </a:r>
          </a:p>
          <a:p>
            <a:pPr lvl="2"/>
            <a:r>
              <a:rPr lang="en-US" i="1" dirty="0"/>
              <a:t>undifferentiated</a:t>
            </a:r>
            <a:r>
              <a:rPr lang="en-US" dirty="0"/>
              <a:t> – It is coded in a non-modular way.</a:t>
            </a:r>
          </a:p>
          <a:p>
            <a:pPr lvl="2"/>
            <a:r>
              <a:rPr lang="en-US" i="1" dirty="0"/>
              <a:t>intractable</a:t>
            </a:r>
            <a:r>
              <a:rPr lang="en-US" dirty="0"/>
              <a:t> – altering individual software components is difficult.</a:t>
            </a:r>
          </a:p>
          <a:p>
            <a:pPr lvl="1"/>
            <a:r>
              <a:rPr lang="en-US" u="sng" dirty="0"/>
              <a:t>Microkernel</a:t>
            </a:r>
            <a:r>
              <a:rPr lang="en-US" dirty="0"/>
              <a:t> design has a smaller kernel.</a:t>
            </a:r>
          </a:p>
          <a:p>
            <a:pPr lvl="2"/>
            <a:r>
              <a:rPr lang="en-US" dirty="0"/>
              <a:t>The kernel provides only the most basic abstractions – address spaces, threads, and local IPC. </a:t>
            </a:r>
          </a:p>
          <a:p>
            <a:pPr lvl="2"/>
            <a:r>
              <a:rPr lang="en-US" dirty="0"/>
              <a:t>All other system services are provided by servers that are dynamically loaded when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80599-8518-47B5-891F-2A53FDB8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41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6218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7.15</a:t>
            </a:r>
            <a:br>
              <a:rPr lang="en-US" dirty="0"/>
            </a:br>
            <a:r>
              <a:rPr lang="en-US" dirty="0"/>
              <a:t>Monolithic kernel and microkernel</a:t>
            </a:r>
          </a:p>
        </p:txBody>
      </p:sp>
      <p:pic>
        <p:nvPicPr>
          <p:cNvPr id="18436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9" y="1903413"/>
            <a:ext cx="8489465" cy="3806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A6FC64-275B-4ECC-8C3A-28B5949D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7301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457200" y="962814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3598"/>
          </a:xfrm>
          <a:ln/>
        </p:spPr>
        <p:txBody>
          <a:bodyPr rIns="132080">
            <a:normAutofit/>
          </a:bodyPr>
          <a:lstStyle/>
          <a:p>
            <a:r>
              <a:rPr lang="en-US" sz="3600" dirty="0"/>
              <a:t>Figure 7.16 The role of the microkernel</a:t>
            </a:r>
          </a:p>
        </p:txBody>
      </p:sp>
      <p:pic>
        <p:nvPicPr>
          <p:cNvPr id="19460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18" y="1303551"/>
            <a:ext cx="7929563" cy="309086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EFE983-B0CB-4BFF-B8DE-7A86FAC4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25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ED3916-81E2-4429-A976-32ACE8B25FDC}"/>
              </a:ext>
            </a:extLst>
          </p:cNvPr>
          <p:cNvSpPr/>
          <p:nvPr/>
        </p:nvSpPr>
        <p:spPr>
          <a:xfrm>
            <a:off x="457200" y="4783906"/>
            <a:ext cx="8229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</a:t>
            </a:r>
            <a:r>
              <a:rPr lang="en-US" sz="2000" b="1" dirty="0"/>
              <a:t>performance</a:t>
            </a:r>
            <a:r>
              <a:rPr lang="en-US" sz="2000" dirty="0"/>
              <a:t> is the main goal, then middleware may use the facilities of the </a:t>
            </a:r>
            <a:r>
              <a:rPr lang="en-US" sz="2000" u="sng" dirty="0"/>
              <a:t>microkernel</a:t>
            </a:r>
            <a:r>
              <a:rPr lang="en-US" sz="2000" dirty="0"/>
              <a:t> directly.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</a:t>
            </a:r>
            <a:r>
              <a:rPr lang="en-US" sz="2000" b="1" dirty="0"/>
              <a:t>portability</a:t>
            </a:r>
            <a:r>
              <a:rPr lang="en-US" sz="2000" dirty="0"/>
              <a:t> is the main goal, then middleware uses a </a:t>
            </a:r>
            <a:r>
              <a:rPr lang="en-US" sz="2000" u="sng" dirty="0"/>
              <a:t>language runtime support subsystem</a:t>
            </a:r>
            <a:r>
              <a:rPr lang="en-US" sz="2000" dirty="0"/>
              <a:t>, or a higher-level operating system interface provided by an </a:t>
            </a:r>
            <a:r>
              <a:rPr lang="en-US" sz="2000" u="sng" dirty="0"/>
              <a:t>operating system emulation subsystem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79631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9640"/>
          </a:xfrm>
        </p:spPr>
        <p:txBody>
          <a:bodyPr>
            <a:normAutofit fontScale="90000"/>
          </a:bodyPr>
          <a:lstStyle/>
          <a:p>
            <a:r>
              <a:rPr lang="en-US" dirty="0"/>
              <a:t>Operating System Architecture</a:t>
            </a:r>
            <a:r>
              <a:rPr lang="en-US" sz="2400" dirty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878"/>
            <a:ext cx="8229600" cy="519347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Comparison:</a:t>
            </a:r>
          </a:p>
          <a:p>
            <a:pPr lvl="1"/>
            <a:r>
              <a:rPr lang="en-US" dirty="0"/>
              <a:t>Microkernel OSs are </a:t>
            </a:r>
            <a:r>
              <a:rPr lang="en-US" u="sng" dirty="0"/>
              <a:t>extensible</a:t>
            </a:r>
            <a:r>
              <a:rPr lang="en-US" dirty="0"/>
              <a:t>. </a:t>
            </a:r>
          </a:p>
          <a:p>
            <a:pPr lvl="2"/>
            <a:r>
              <a:rPr lang="en-US" u="sng" dirty="0"/>
              <a:t>Modularity</a:t>
            </a:r>
            <a:r>
              <a:rPr lang="en-US" dirty="0"/>
              <a:t> is enforced behind memory protection boundaries.</a:t>
            </a:r>
          </a:p>
          <a:p>
            <a:pPr lvl="2"/>
            <a:r>
              <a:rPr lang="en-US" dirty="0"/>
              <a:t>Small kernels are relatively free of bugs. (software maintenance)</a:t>
            </a:r>
          </a:p>
          <a:p>
            <a:pPr lvl="1"/>
            <a:r>
              <a:rPr lang="en-US" dirty="0"/>
              <a:t>Monolithic Kernels</a:t>
            </a:r>
          </a:p>
          <a:p>
            <a:pPr lvl="2"/>
            <a:r>
              <a:rPr lang="en-US" dirty="0"/>
              <a:t>Hard to maintain</a:t>
            </a:r>
          </a:p>
          <a:p>
            <a:pPr lvl="2"/>
            <a:r>
              <a:rPr lang="en-US" u="sng" dirty="0"/>
              <a:t>Efficiency</a:t>
            </a:r>
            <a:r>
              <a:rPr lang="en-US" dirty="0"/>
              <a:t> in invoking operations.</a:t>
            </a:r>
          </a:p>
          <a:p>
            <a:pPr lvl="3"/>
            <a:r>
              <a:rPr lang="en-US" sz="2100" dirty="0"/>
              <a:t>System calls can be expensive but still cheaper than invocations to a separate user-level address space.</a:t>
            </a:r>
          </a:p>
          <a:p>
            <a:pPr lvl="2"/>
            <a:r>
              <a:rPr lang="en-US" dirty="0"/>
              <a:t>Lacks structure but that can be avoided using software development techniques such as layering.</a:t>
            </a:r>
          </a:p>
          <a:p>
            <a:pPr lvl="1"/>
            <a:r>
              <a:rPr lang="en-US" dirty="0"/>
              <a:t>Hybrid Approaches:</a:t>
            </a:r>
          </a:p>
          <a:p>
            <a:pPr lvl="2"/>
            <a:r>
              <a:rPr lang="en-US" dirty="0"/>
              <a:t>Mach and Chorus are both originally microkernels.</a:t>
            </a:r>
          </a:p>
          <a:p>
            <a:pPr lvl="2"/>
            <a:r>
              <a:rPr lang="en-US" dirty="0"/>
              <a:t>Because of performance problems, they eventually changed to allow servers to be loaded </a:t>
            </a:r>
            <a:r>
              <a:rPr lang="en-US" u="sng" dirty="0"/>
              <a:t>dynamically</a:t>
            </a:r>
            <a:r>
              <a:rPr lang="en-US" dirty="0"/>
              <a:t> either into the kernel address space or the user address space.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8AB0E-126D-4FF8-BF80-422A71E2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14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at the OS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have seen virtualization already in overlay networks.</a:t>
            </a:r>
          </a:p>
          <a:p>
            <a:pPr lvl="1"/>
            <a:r>
              <a:rPr lang="en-US" dirty="0"/>
              <a:t>a virtual or logical network that is created on top of an existing physical network</a:t>
            </a:r>
          </a:p>
          <a:p>
            <a:r>
              <a:rPr lang="en-US" dirty="0"/>
              <a:t>System virtualization: virtualization of an OS</a:t>
            </a:r>
          </a:p>
          <a:p>
            <a:pPr lvl="1"/>
            <a:r>
              <a:rPr lang="en-US" dirty="0"/>
              <a:t>Examples : VirtualBox, Parallels, VMWare, …</a:t>
            </a:r>
          </a:p>
          <a:p>
            <a:pPr lvl="1"/>
            <a:r>
              <a:rPr lang="en-US" dirty="0"/>
              <a:t>Goal: provide multiple virtual machines (hardware images) over the underlying physical machine. Each VM may be running a different OS instance. </a:t>
            </a:r>
          </a:p>
          <a:p>
            <a:pPr lvl="1"/>
            <a:r>
              <a:rPr lang="en-US" dirty="0"/>
              <a:t>Modern computer have the ability to do this without a performance hit.</a:t>
            </a:r>
          </a:p>
          <a:p>
            <a:r>
              <a:rPr lang="en-US" dirty="0"/>
              <a:t>System virtualization enables the processor and other resources to be shared between multiple tasks running on behalf of one or several users.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2EA1D-66D0-4792-AB11-B3D1A230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74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Motivation through different uses of virtualization:</a:t>
            </a:r>
          </a:p>
          <a:p>
            <a:pPr lvl="1"/>
            <a:r>
              <a:rPr lang="en-US" dirty="0"/>
              <a:t>Resource sharing</a:t>
            </a:r>
          </a:p>
          <a:p>
            <a:pPr lvl="1"/>
            <a:r>
              <a:rPr lang="en-US" dirty="0"/>
              <a:t>Flexible server allocation: Unlike processes, VMs can be migrated quite simply to other physical machines, adding </a:t>
            </a:r>
            <a:r>
              <a:rPr lang="en-US" u="sng" dirty="0"/>
              <a:t>flexibility</a:t>
            </a:r>
            <a:r>
              <a:rPr lang="en-US" dirty="0"/>
              <a:t> in managing the server infrastructure.</a:t>
            </a:r>
          </a:p>
          <a:p>
            <a:pPr lvl="1"/>
            <a:r>
              <a:rPr lang="en-US" dirty="0"/>
              <a:t>It is very relevant to cloud computing.</a:t>
            </a:r>
          </a:p>
          <a:p>
            <a:pPr lvl="2"/>
            <a:r>
              <a:rPr lang="en-US" dirty="0"/>
              <a:t>Infrastructure as a service, Platform as a service, and Software as a service</a:t>
            </a:r>
          </a:p>
          <a:p>
            <a:pPr lvl="2"/>
            <a:r>
              <a:rPr lang="en-US" dirty="0"/>
              <a:t>In particular, VMs can be used to enable </a:t>
            </a:r>
            <a:r>
              <a:rPr lang="en-US" i="1" dirty="0"/>
              <a:t>infrastructure as a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Dynamic resource allocation: Some distribute applications need to create and destroy VMs with very little overhead.</a:t>
            </a:r>
          </a:p>
          <a:p>
            <a:pPr lvl="1"/>
            <a:r>
              <a:rPr lang="en-US" dirty="0"/>
              <a:t>Convenient access to different OS environments on a single desktop computer.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2A867-694F-4EBB-B06D-057F69149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25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  <a:r>
              <a:rPr lang="en-US" sz="2400" dirty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Implementation: </a:t>
            </a:r>
          </a:p>
          <a:p>
            <a:pPr lvl="1"/>
            <a:r>
              <a:rPr lang="en-US" dirty="0"/>
              <a:t>Virtualization is implemented as a thin layer of software on top of the underlying physical architecture (known as “virtual machine monitor” or “hypervisor”).</a:t>
            </a:r>
          </a:p>
          <a:p>
            <a:pPr lvl="2"/>
            <a:r>
              <a:rPr lang="en-US" dirty="0"/>
              <a:t>The monitor provides interface based closely on the underlying physical architecture. </a:t>
            </a:r>
          </a:p>
          <a:p>
            <a:pPr lvl="2"/>
            <a:r>
              <a:rPr lang="en-US" dirty="0"/>
              <a:t>“Full Virtualization” </a:t>
            </a:r>
          </a:p>
          <a:p>
            <a:pPr lvl="3"/>
            <a:r>
              <a:rPr lang="en-US" dirty="0"/>
              <a:t>The virtual machine monitor provides identical interface to the underlying physical architecture.</a:t>
            </a:r>
          </a:p>
          <a:p>
            <a:pPr lvl="1"/>
            <a:r>
              <a:rPr lang="en-US" dirty="0"/>
              <a:t>Advantage of Virtualization:</a:t>
            </a:r>
          </a:p>
          <a:p>
            <a:pPr lvl="2"/>
            <a:r>
              <a:rPr lang="en-US" dirty="0"/>
              <a:t>Applications can run in virtualized environments without being rewritten or recompiled.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F593-9129-4B55-894D-00F915EB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43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9032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452"/>
            <a:ext cx="8120270" cy="521804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 </a:t>
            </a:r>
            <a:r>
              <a:rPr lang="en-US" b="1" dirty="0"/>
              <a:t>invocation</a:t>
            </a:r>
          </a:p>
          <a:p>
            <a:pPr lvl="1"/>
            <a:r>
              <a:rPr lang="en-US" dirty="0"/>
              <a:t>A construct (e.g., RMI, RPC or event notification) whose purpose is to bring about an </a:t>
            </a:r>
            <a:r>
              <a:rPr lang="en-US" u="sng" dirty="0"/>
              <a:t>operation</a:t>
            </a:r>
            <a:r>
              <a:rPr lang="en-US" dirty="0"/>
              <a:t> on a </a:t>
            </a:r>
            <a:r>
              <a:rPr lang="en-US" u="sng" dirty="0"/>
              <a:t>resource</a:t>
            </a:r>
            <a:r>
              <a:rPr lang="en-US" dirty="0"/>
              <a:t> in a different address space</a:t>
            </a:r>
          </a:p>
          <a:p>
            <a:pPr lvl="1"/>
            <a:endParaRPr lang="en-US" sz="1300" dirty="0"/>
          </a:p>
          <a:p>
            <a:r>
              <a:rPr lang="en-US" dirty="0"/>
              <a:t>In a DS, an invocation is supported by the OS’s underlying communication mechanisms.</a:t>
            </a:r>
          </a:p>
          <a:p>
            <a:r>
              <a:rPr lang="en-US" dirty="0"/>
              <a:t>Ask the following questions about the OS: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Which communication </a:t>
            </a:r>
            <a:r>
              <a:rPr lang="en-US" u="sng" dirty="0"/>
              <a:t>primitives</a:t>
            </a:r>
            <a:r>
              <a:rPr lang="en-US" dirty="0"/>
              <a:t> does it supply?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Which </a:t>
            </a:r>
            <a:r>
              <a:rPr lang="en-US" u="sng" dirty="0"/>
              <a:t>protocols</a:t>
            </a:r>
            <a:r>
              <a:rPr lang="en-US" dirty="0"/>
              <a:t> does it support and how open is the communication implementation?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What steps are taken to make communication as </a:t>
            </a:r>
            <a:r>
              <a:rPr lang="en-US" u="sng" dirty="0"/>
              <a:t>efficient</a:t>
            </a:r>
            <a:r>
              <a:rPr lang="en-US" dirty="0"/>
              <a:t> as possible?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What support is provided for </a:t>
            </a:r>
            <a:r>
              <a:rPr lang="en-US" u="sng" dirty="0"/>
              <a:t>high-latency</a:t>
            </a:r>
            <a:r>
              <a:rPr lang="en-US" dirty="0"/>
              <a:t> and </a:t>
            </a:r>
            <a:r>
              <a:rPr lang="en-US" u="sng" dirty="0"/>
              <a:t>disconnected operations</a:t>
            </a:r>
            <a:r>
              <a:rPr lang="en-US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715401-3959-4CBD-AA49-910567DB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05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1C8B54-DE28-40EC-9B07-99C82201FD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5863" y="136525"/>
            <a:ext cx="6148496" cy="4803144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0C599-184E-4F0E-9862-A1F8B72C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30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8A14BF-E89A-48F1-8640-19FF79818A8D}"/>
              </a:ext>
            </a:extLst>
          </p:cNvPr>
          <p:cNvSpPr/>
          <p:nvPr/>
        </p:nvSpPr>
        <p:spPr>
          <a:xfrm>
            <a:off x="681135" y="5141162"/>
            <a:ext cx="75951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Xen </a:t>
            </a:r>
            <a:r>
              <a:rPr lang="en-US" b="1" dirty="0"/>
              <a:t>virtual machine monitor</a:t>
            </a:r>
            <a:r>
              <a:rPr lang="en-US" dirty="0"/>
              <a:t> (aka the Xen </a:t>
            </a:r>
            <a:r>
              <a:rPr lang="en-US" i="1" dirty="0"/>
              <a:t>hypervisor</a:t>
            </a:r>
            <a:r>
              <a:rPr lang="en-US" dirty="0"/>
              <a:t>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to provide VMs with a virtualization of the hardware, providing the appearance that each VM has its own (virtualized) physical machine and multiplexing the virtual resources onto the underlying physical resources</a:t>
            </a:r>
          </a:p>
        </p:txBody>
      </p:sp>
    </p:spTree>
    <p:extLst>
      <p:ext uri="{BB962C8B-B14F-4D97-AF65-F5344CB8AC3E}">
        <p14:creationId xmlns:p14="http://schemas.microsoft.com/office/powerpoint/2010/main" val="4659527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how the operating system supports the middleware layer in providing invocations upon shared resources</a:t>
            </a:r>
          </a:p>
          <a:p>
            <a:pPr lvl="1"/>
            <a:r>
              <a:rPr lang="en-US" sz="2400" dirty="0"/>
              <a:t>Clients invoke operations upon shared resources.</a:t>
            </a:r>
          </a:p>
          <a:p>
            <a:pPr lvl="2"/>
            <a:r>
              <a:rPr lang="en-US" sz="2000" dirty="0"/>
              <a:t>Concurrent access to shared resources</a:t>
            </a:r>
          </a:p>
          <a:p>
            <a:pPr lvl="2"/>
            <a:r>
              <a:rPr lang="en-US" sz="2000" dirty="0"/>
              <a:t>Protection of resources and processes</a:t>
            </a:r>
          </a:p>
          <a:p>
            <a:r>
              <a:rPr lang="en-US" sz="2800" dirty="0"/>
              <a:t>Processes, Execution environment, Threads</a:t>
            </a:r>
          </a:p>
          <a:p>
            <a:r>
              <a:rPr lang="en-US" sz="2800" dirty="0"/>
              <a:t>Communication between remote processes</a:t>
            </a:r>
          </a:p>
          <a:p>
            <a:r>
              <a:rPr lang="en-US" sz="2800" dirty="0"/>
              <a:t>Kernel architectures</a:t>
            </a:r>
          </a:p>
          <a:p>
            <a:r>
              <a:rPr lang="en-US" sz="2800" dirty="0"/>
              <a:t>Virtualization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FBC0F-801F-4185-AB21-3EE819E22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7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9579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3183"/>
            <a:ext cx="8229600" cy="232391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Communication Primitives:</a:t>
            </a:r>
          </a:p>
          <a:p>
            <a:pPr lvl="1"/>
            <a:r>
              <a:rPr lang="en-US" dirty="0"/>
              <a:t>Examples of </a:t>
            </a:r>
            <a:r>
              <a:rPr lang="en-US" u="sng" dirty="0"/>
              <a:t>kernel-provided communication primitives</a:t>
            </a:r>
          </a:p>
          <a:p>
            <a:pPr lvl="2"/>
            <a:r>
              <a:rPr lang="en-US" dirty="0"/>
              <a:t>Amoeba (doOperation, getRequest, getReply)</a:t>
            </a:r>
          </a:p>
          <a:p>
            <a:pPr lvl="2"/>
            <a:r>
              <a:rPr lang="en-US" dirty="0"/>
              <a:t>UNIX (write, read)</a:t>
            </a:r>
          </a:p>
          <a:p>
            <a:pPr lvl="1"/>
            <a:r>
              <a:rPr lang="en-US" dirty="0"/>
              <a:t>In practice, </a:t>
            </a:r>
            <a:r>
              <a:rPr lang="en-US" u="sng" dirty="0"/>
              <a:t>middleware</a:t>
            </a:r>
            <a:r>
              <a:rPr lang="en-US" dirty="0"/>
              <a:t>, and not the kernel, provides most high-level communication facilities in the DS. </a:t>
            </a:r>
            <a:r>
              <a:rPr lang="en-US" b="1" dirty="0"/>
              <a:t>Why?</a:t>
            </a:r>
            <a:endParaRPr lang="en-US" dirty="0"/>
          </a:p>
          <a:p>
            <a:pPr lvl="1"/>
            <a:r>
              <a:rPr lang="en-US" dirty="0"/>
              <a:t>Kernel-provided primitives vs middleware-provided primitives?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8E32F-F6B4-4C65-B8F7-C1850FD3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39813C1-FD6B-4385-BAF1-CD2CF26B8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945442"/>
              </p:ext>
            </p:extLst>
          </p:nvPr>
        </p:nvGraphicFramePr>
        <p:xfrm>
          <a:off x="1040295" y="3619663"/>
          <a:ext cx="7063410" cy="2919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392">
                  <a:extLst>
                    <a:ext uri="{9D8B030D-6E8A-4147-A177-3AD203B41FA5}">
                      <a16:colId xmlns:a16="http://schemas.microsoft.com/office/drawing/2014/main" val="2856138122"/>
                    </a:ext>
                  </a:extLst>
                </a:gridCol>
                <a:gridCol w="2812774">
                  <a:extLst>
                    <a:ext uri="{9D8B030D-6E8A-4147-A177-3AD203B41FA5}">
                      <a16:colId xmlns:a16="http://schemas.microsoft.com/office/drawing/2014/main" val="3624111440"/>
                    </a:ext>
                  </a:extLst>
                </a:gridCol>
                <a:gridCol w="3389244">
                  <a:extLst>
                    <a:ext uri="{9D8B030D-6E8A-4147-A177-3AD203B41FA5}">
                      <a16:colId xmlns:a16="http://schemas.microsoft.com/office/drawing/2014/main" val="1051662618"/>
                    </a:ext>
                  </a:extLst>
                </a:gridCol>
              </a:tblGrid>
              <a:tr h="4662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Kernel-provided primitives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middleware-provided primitives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264962"/>
                  </a:ext>
                </a:extLst>
              </a:tr>
              <a:tr h="1208606">
                <a:tc>
                  <a:txBody>
                    <a:bodyPr/>
                    <a:lstStyle/>
                    <a:p>
                      <a:r>
                        <a:rPr lang="en-US" dirty="0"/>
                        <a:t>Pros?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362754"/>
                  </a:ext>
                </a:extLst>
              </a:tr>
              <a:tr h="1244393">
                <a:tc>
                  <a:txBody>
                    <a:bodyPr/>
                    <a:lstStyle/>
                    <a:p>
                      <a:r>
                        <a:rPr lang="en-US" dirty="0"/>
                        <a:t>Cons?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647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964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8849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2758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Protocols and </a:t>
            </a:r>
            <a:r>
              <a:rPr lang="en-US" b="1" dirty="0"/>
              <a:t>Openness</a:t>
            </a:r>
          </a:p>
          <a:p>
            <a:pPr lvl="1"/>
            <a:r>
              <a:rPr lang="en-US" dirty="0"/>
              <a:t>Goal: Standardized protocols that enable interworking between middleware implementations on different platforms</a:t>
            </a:r>
          </a:p>
          <a:p>
            <a:pPr lvl="1"/>
            <a:r>
              <a:rPr lang="en-US" dirty="0"/>
              <a:t>An </a:t>
            </a:r>
            <a:r>
              <a:rPr lang="en-US" b="1" dirty="0"/>
              <a:t>open </a:t>
            </a:r>
            <a:r>
              <a:rPr lang="en-US" dirty="0"/>
              <a:t>design allows the protocol </a:t>
            </a:r>
          </a:p>
          <a:p>
            <a:pPr lvl="2"/>
            <a:r>
              <a:rPr lang="en-US" dirty="0"/>
              <a:t>to be expandable (when new features are needed), and </a:t>
            </a:r>
          </a:p>
          <a:p>
            <a:pPr lvl="2"/>
            <a:r>
              <a:rPr lang="en-US" dirty="0"/>
              <a:t>to be integrable with other protocols</a:t>
            </a:r>
          </a:p>
          <a:p>
            <a:pPr lvl="2"/>
            <a:endParaRPr lang="en-US" sz="1200" dirty="0"/>
          </a:p>
          <a:p>
            <a:pPr lvl="1"/>
            <a:r>
              <a:rPr lang="en-US" dirty="0"/>
              <a:t>Protocols are arranged in a stack of layers.</a:t>
            </a:r>
          </a:p>
          <a:p>
            <a:pPr lvl="1"/>
            <a:r>
              <a:rPr lang="en-US" dirty="0"/>
              <a:t>A protocol provides standardized interface to support protocols at the layer above it.</a:t>
            </a:r>
          </a:p>
          <a:p>
            <a:pPr lvl="2"/>
            <a:r>
              <a:rPr lang="en-US" dirty="0"/>
              <a:t>Many OSs allow new layers to be integrated </a:t>
            </a:r>
            <a:r>
              <a:rPr lang="en-US" u="sng" dirty="0"/>
              <a:t>statically</a:t>
            </a:r>
            <a:r>
              <a:rPr lang="en-US" dirty="0"/>
              <a:t>.</a:t>
            </a:r>
          </a:p>
          <a:p>
            <a:pPr lvl="2"/>
            <a:r>
              <a:rPr lang="en-US" u="sng" dirty="0"/>
              <a:t>Dynamic</a:t>
            </a:r>
            <a:r>
              <a:rPr lang="en-US" dirty="0"/>
              <a:t> Protocol Composition – Protocol stack can be composed on the fly to meet the requirements of a particular application.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8E32F-F6B4-4C65-B8F7-C1850FD3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87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3061"/>
            <a:ext cx="8229600" cy="5588413"/>
          </a:xfrm>
        </p:spPr>
        <p:txBody>
          <a:bodyPr>
            <a:normAutofit fontScale="92500"/>
          </a:bodyPr>
          <a:lstStyle/>
          <a:p>
            <a:r>
              <a:rPr lang="en-US" dirty="0"/>
              <a:t>Invocation Performance:</a:t>
            </a:r>
          </a:p>
          <a:p>
            <a:pPr lvl="1"/>
            <a:r>
              <a:rPr lang="en-US" dirty="0"/>
              <a:t>Examples of invocation mechanisms</a:t>
            </a:r>
          </a:p>
          <a:p>
            <a:pPr lvl="2"/>
            <a:r>
              <a:rPr lang="en-US" sz="2200" dirty="0"/>
              <a:t>Calling a conventional procedure</a:t>
            </a:r>
          </a:p>
          <a:p>
            <a:pPr lvl="2"/>
            <a:r>
              <a:rPr lang="en-US" sz="2200" dirty="0"/>
              <a:t>Invoking a conventional method</a:t>
            </a:r>
          </a:p>
          <a:p>
            <a:pPr lvl="2"/>
            <a:r>
              <a:rPr lang="en-US" sz="2200" dirty="0"/>
              <a:t>Making a system call</a:t>
            </a:r>
          </a:p>
          <a:p>
            <a:pPr lvl="2"/>
            <a:r>
              <a:rPr lang="en-US" sz="2200" dirty="0"/>
              <a:t>Sending a message</a:t>
            </a:r>
          </a:p>
          <a:p>
            <a:pPr lvl="2"/>
            <a:r>
              <a:rPr lang="en-US" sz="2200" dirty="0"/>
              <a:t>Remote procedure calling</a:t>
            </a:r>
          </a:p>
          <a:p>
            <a:pPr lvl="2"/>
            <a:r>
              <a:rPr lang="en-US" sz="2200" dirty="0"/>
              <a:t>Remote method invocation</a:t>
            </a:r>
          </a:p>
          <a:p>
            <a:pPr lvl="1"/>
            <a:r>
              <a:rPr lang="en-US" dirty="0"/>
              <a:t>When network communication are involved</a:t>
            </a:r>
          </a:p>
          <a:p>
            <a:pPr lvl="2"/>
            <a:r>
              <a:rPr lang="en-US" sz="2200" dirty="0"/>
              <a:t>Total invocation cost = </a:t>
            </a:r>
          </a:p>
          <a:p>
            <a:pPr marL="1371600" lvl="3" indent="0">
              <a:buNone/>
            </a:pPr>
            <a:r>
              <a:rPr lang="en-US" sz="2200" dirty="0"/>
              <a:t>    software overheads on the caller node </a:t>
            </a:r>
          </a:p>
          <a:p>
            <a:pPr marL="1371600" lvl="3" indent="0">
              <a:buNone/>
            </a:pPr>
            <a:r>
              <a:rPr lang="en-US" sz="2200" dirty="0"/>
              <a:t>+ </a:t>
            </a:r>
            <a:r>
              <a:rPr lang="en-US" sz="2200" u="sng" dirty="0"/>
              <a:t>network overheads </a:t>
            </a:r>
            <a:r>
              <a:rPr lang="en-US" sz="2200" dirty="0"/>
              <a:t>to send the message </a:t>
            </a:r>
          </a:p>
          <a:p>
            <a:pPr marL="1371600" lvl="3" indent="0">
              <a:buNone/>
            </a:pPr>
            <a:r>
              <a:rPr lang="en-US" sz="2200" dirty="0"/>
              <a:t>+ software overheads on the callee </a:t>
            </a:r>
          </a:p>
          <a:p>
            <a:pPr marL="1371600" lvl="3" indent="0">
              <a:buNone/>
            </a:pPr>
            <a:r>
              <a:rPr lang="en-US" sz="2200" dirty="0"/>
              <a:t>+ [</a:t>
            </a:r>
            <a:r>
              <a:rPr lang="en-US" sz="2200" u="sng" dirty="0"/>
              <a:t>network overheads</a:t>
            </a:r>
            <a:r>
              <a:rPr lang="en-US" sz="2200" dirty="0"/>
              <a:t> to send the response back to the caller]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7D4AF-F19F-4EA7-BC52-EF8FA819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02C871-A6AE-4CA3-AF35-145A20FCB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369"/>
            <a:ext cx="8229600" cy="977691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270"/>
            <a:ext cx="8229600" cy="545920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Invocation Performance (cont.)</a:t>
            </a:r>
          </a:p>
          <a:p>
            <a:pPr lvl="2"/>
            <a:r>
              <a:rPr lang="en-US" sz="3400" dirty="0"/>
              <a:t>Total invocation cost = </a:t>
            </a:r>
          </a:p>
          <a:p>
            <a:pPr marL="1371600" lvl="3" indent="0">
              <a:buNone/>
            </a:pPr>
            <a:r>
              <a:rPr lang="en-US" sz="2900" dirty="0"/>
              <a:t>    software overheads on the caller node </a:t>
            </a:r>
          </a:p>
          <a:p>
            <a:pPr marL="1371600" lvl="3" indent="0">
              <a:buNone/>
            </a:pPr>
            <a:r>
              <a:rPr lang="en-US" sz="2900" dirty="0"/>
              <a:t>+ network overheads to send the message </a:t>
            </a:r>
          </a:p>
          <a:p>
            <a:pPr marL="1371600" lvl="3" indent="0">
              <a:buNone/>
            </a:pPr>
            <a:r>
              <a:rPr lang="en-US" sz="2900" dirty="0"/>
              <a:t>+ software overheads on the callee </a:t>
            </a:r>
          </a:p>
          <a:p>
            <a:pPr marL="1371600" lvl="3" indent="0">
              <a:buNone/>
            </a:pPr>
            <a:r>
              <a:rPr lang="en-US" sz="2900" dirty="0"/>
              <a:t>+ [network overheads to send the response back to the caller]</a:t>
            </a:r>
          </a:p>
          <a:p>
            <a:pPr lvl="1"/>
            <a:r>
              <a:rPr lang="en-US" sz="3200" dirty="0"/>
              <a:t>For the case of a LAN or intranet, </a:t>
            </a:r>
            <a:r>
              <a:rPr lang="en-US" sz="3200" u="sng" dirty="0"/>
              <a:t>software overheads</a:t>
            </a:r>
            <a:r>
              <a:rPr lang="en-US" sz="3200" dirty="0"/>
              <a:t> often predominate over </a:t>
            </a:r>
            <a:r>
              <a:rPr lang="en-US" sz="3200" u="sng" dirty="0"/>
              <a:t>network overheads</a:t>
            </a:r>
            <a:r>
              <a:rPr lang="en-US" sz="3200" dirty="0"/>
              <a:t> in invocation times</a:t>
            </a:r>
          </a:p>
          <a:p>
            <a:pPr lvl="1"/>
            <a:r>
              <a:rPr lang="en-US" sz="3200" dirty="0"/>
              <a:t>c.f., On the Internet, </a:t>
            </a:r>
            <a:r>
              <a:rPr lang="en-US" sz="3200" u="sng" dirty="0"/>
              <a:t>network latencies</a:t>
            </a:r>
            <a:r>
              <a:rPr lang="en-US" sz="3200" dirty="0"/>
              <a:t> are highly variable and relatively high on average; throughput may be relatively low, and </a:t>
            </a:r>
            <a:r>
              <a:rPr lang="en-US" sz="3200" u="sng" dirty="0"/>
              <a:t>server load</a:t>
            </a:r>
            <a:r>
              <a:rPr lang="en-US" sz="3200" dirty="0"/>
              <a:t> often predominates over </a:t>
            </a:r>
            <a:r>
              <a:rPr lang="en-US" sz="3200" u="sng" dirty="0"/>
              <a:t>per-request processing costs</a:t>
            </a:r>
            <a:r>
              <a:rPr lang="en-US" sz="3200" dirty="0"/>
              <a:t>. </a:t>
            </a:r>
          </a:p>
          <a:p>
            <a:pPr lvl="1"/>
            <a:r>
              <a:rPr lang="en-US" sz="3200" dirty="0"/>
              <a:t>[Bridges et al. 2007] </a:t>
            </a:r>
          </a:p>
          <a:p>
            <a:pPr lvl="2">
              <a:buFontTx/>
              <a:buChar char="-"/>
            </a:pPr>
            <a:r>
              <a:rPr lang="en-US" sz="2900" dirty="0"/>
              <a:t>UDP message round-trips taking average times of ~400 milliseconds over the Internet between two computers connected across US geographical regions</a:t>
            </a:r>
          </a:p>
          <a:p>
            <a:pPr lvl="2">
              <a:buFontTx/>
              <a:buChar char="-"/>
            </a:pPr>
            <a:r>
              <a:rPr lang="en-US" sz="2900" dirty="0"/>
              <a:t>~0.1 milliseconds when identical computers were connected over a single Ethernet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7D4AF-F19F-4EA7-BC52-EF8FA819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02C871-A6AE-4CA3-AF35-145A20FCB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369"/>
            <a:ext cx="8229600" cy="1106899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74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8557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Invocation Performance </a:t>
            </a:r>
            <a:r>
              <a:rPr lang="en-US" sz="2400" dirty="0"/>
              <a:t>(cont.)</a:t>
            </a:r>
            <a:endParaRPr lang="en-US" dirty="0"/>
          </a:p>
          <a:p>
            <a:pPr lvl="1"/>
            <a:r>
              <a:rPr lang="en-US" dirty="0"/>
              <a:t>Major factors impacting invocation costs</a:t>
            </a:r>
          </a:p>
          <a:p>
            <a:pPr lvl="2"/>
            <a:r>
              <a:rPr lang="en-US" dirty="0"/>
              <a:t>On the nodes (client/server, sender/receiver):</a:t>
            </a:r>
          </a:p>
          <a:p>
            <a:pPr lvl="3"/>
            <a:r>
              <a:rPr lang="en-US" u="sng" dirty="0"/>
              <a:t>Multiprocessing</a:t>
            </a:r>
            <a:r>
              <a:rPr lang="en-US" dirty="0"/>
              <a:t>: Is there domain transition (or context switching) between processes?</a:t>
            </a:r>
          </a:p>
          <a:p>
            <a:pPr lvl="3"/>
            <a:r>
              <a:rPr lang="en-US" u="sng" dirty="0"/>
              <a:t>Multithreading</a:t>
            </a:r>
            <a:r>
              <a:rPr lang="en-US" dirty="0"/>
              <a:t>: Is there thread scheduling and switching?</a:t>
            </a:r>
          </a:p>
          <a:p>
            <a:pPr lvl="2"/>
            <a:r>
              <a:rPr lang="en-US" dirty="0"/>
              <a:t>Between the nodes:</a:t>
            </a:r>
          </a:p>
          <a:p>
            <a:pPr lvl="3"/>
            <a:r>
              <a:rPr lang="en-US" u="sng" dirty="0"/>
              <a:t>Communication</a:t>
            </a:r>
            <a:r>
              <a:rPr lang="en-US" dirty="0"/>
              <a:t>: Is there communication over the network?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7D4AF-F19F-4EA7-BC52-EF8FA819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02C871-A6AE-4CA3-AF35-145A20FCB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 and Invocation</a:t>
            </a:r>
            <a:r>
              <a:rPr lang="en-US" sz="2700" dirty="0"/>
              <a:t>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45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57200" y="668247"/>
            <a:ext cx="8153400" cy="1193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8665"/>
            <a:ext cx="8229600" cy="724193"/>
          </a:xfrm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7.11 Invocations between address spaces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6D21996-6ED4-44EB-865E-C8A7DA2DAA48}"/>
              </a:ext>
            </a:extLst>
          </p:cNvPr>
          <p:cNvGrpSpPr/>
          <p:nvPr/>
        </p:nvGrpSpPr>
        <p:grpSpPr>
          <a:xfrm>
            <a:off x="1022554" y="894522"/>
            <a:ext cx="6928749" cy="5863570"/>
            <a:chOff x="1966913" y="1238250"/>
            <a:chExt cx="5588000" cy="4995863"/>
          </a:xfrm>
        </p:grpSpPr>
        <p:pic>
          <p:nvPicPr>
            <p:cNvPr id="14340" name="Picture 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913" y="1238250"/>
              <a:ext cx="4729162" cy="344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Picture 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8988" y="4732338"/>
              <a:ext cx="5495925" cy="150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86942E-6199-4B69-AB3F-53DC77BB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D004-52FC-0848-9204-1EE3F00FC2B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11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6EE9DD5FDEE04480CD22CB61371FAD" ma:contentTypeVersion="11" ma:contentTypeDescription="Create a new document." ma:contentTypeScope="" ma:versionID="fb40193bc0164747b2b2d3129b1bd8ee">
  <xsd:schema xmlns:xsd="http://www.w3.org/2001/XMLSchema" xmlns:xs="http://www.w3.org/2001/XMLSchema" xmlns:p="http://schemas.microsoft.com/office/2006/metadata/properties" xmlns:ns3="00a6824a-5175-474a-91df-dfffe83c6e6e" targetNamespace="http://schemas.microsoft.com/office/2006/metadata/properties" ma:root="true" ma:fieldsID="1d992295d4745f59ca61aef58980bdf3" ns3:_="">
    <xsd:import namespace="00a6824a-5175-474a-91df-dfffe83c6e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6824a-5175-474a-91df-dfffe83c6e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710BAA3E-98CC-4DCA-80DF-B2F469F8F5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410A2B-2F60-42F1-8D0A-CCCE01873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6824a-5175-474a-91df-dfffe83c6e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4DEA94-C4B1-4C25-9138-4377C75227B5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00a6824a-5175-474a-91df-dfffe83c6e6e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56C0141B-41B1-4117-AB6E-057A2126F2D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3370</TotalTime>
  <Words>2498</Words>
  <Application>Microsoft Office PowerPoint</Application>
  <PresentationFormat>On-screen Show (4:3)</PresentationFormat>
  <Paragraphs>281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ＭＳ Ｐゴシック</vt:lpstr>
      <vt:lpstr>Arial</vt:lpstr>
      <vt:lpstr>Arial Black</vt:lpstr>
      <vt:lpstr>Calibri</vt:lpstr>
      <vt:lpstr>Wingdings</vt:lpstr>
      <vt:lpstr>Office Theme</vt:lpstr>
      <vt:lpstr>  Slides for Chapter 7:  Operating System support</vt:lpstr>
      <vt:lpstr>Outline</vt:lpstr>
      <vt:lpstr>Communication and Invocation</vt:lpstr>
      <vt:lpstr>Communication and Invocation (cont.)</vt:lpstr>
      <vt:lpstr>Communication and Invocation (cont.)</vt:lpstr>
      <vt:lpstr>Communication and Invocation (cont.)</vt:lpstr>
      <vt:lpstr>Communication and Invocation (cont.)</vt:lpstr>
      <vt:lpstr>Communication and Invocation (cont.)</vt:lpstr>
      <vt:lpstr>Figure 7.11 Invocations between address spaces</vt:lpstr>
      <vt:lpstr>Communication and Invocation (cont.)</vt:lpstr>
      <vt:lpstr>Communication and Invocation (cont.)</vt:lpstr>
      <vt:lpstr>Communication and Invocation (cont.)</vt:lpstr>
      <vt:lpstr>Figure 7.12 RPC delay against parameter size</vt:lpstr>
      <vt:lpstr>Communication and Invocation (cont.)</vt:lpstr>
      <vt:lpstr>Communication and Invocation (cont.)</vt:lpstr>
      <vt:lpstr>Figure 7.13 A lightweight remote procedure call</vt:lpstr>
      <vt:lpstr>LRPC vs RPC</vt:lpstr>
      <vt:lpstr>Communication and Invocation (cont.) - Asynchronous Operation</vt:lpstr>
      <vt:lpstr>Figure 7.14 Times for serialized vs concurrent invocations</vt:lpstr>
      <vt:lpstr>Communication and Invocation - Asynchronous Operation (cont.)</vt:lpstr>
      <vt:lpstr>Communication and Invocation - Asynchronous Operation (cont.)</vt:lpstr>
      <vt:lpstr>Operating System Architecture</vt:lpstr>
      <vt:lpstr>Operating System Architecture (cont.)</vt:lpstr>
      <vt:lpstr>Figure 7.15 Monolithic kernel and microkernel</vt:lpstr>
      <vt:lpstr>Figure 7.16 The role of the microkernel</vt:lpstr>
      <vt:lpstr>Operating System Architecture (cont.)</vt:lpstr>
      <vt:lpstr>Virtualization at the OS level</vt:lpstr>
      <vt:lpstr>Virtualization</vt:lpstr>
      <vt:lpstr>Virtualization (cont.)</vt:lpstr>
      <vt:lpstr>PowerPoint Presentation</vt:lpstr>
      <vt:lpstr>Summary</vt:lpstr>
    </vt:vector>
  </TitlesOfParts>
  <Company>University of Houston Clear Lake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Chapter 7:  Operating System support</dc:title>
  <dc:creator>DCM SCE</dc:creator>
  <cp:lastModifiedBy>Yang, T. Andrew</cp:lastModifiedBy>
  <cp:revision>45</cp:revision>
  <dcterms:created xsi:type="dcterms:W3CDTF">2014-10-29T18:58:26Z</dcterms:created>
  <dcterms:modified xsi:type="dcterms:W3CDTF">2022-11-10T21:15:22Z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0x010100D06EE9DD5FDEE04480CD22CB61371FAD</vt:lpwstr>
  </property>
</Properties>
</file>