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6"/>
  </p:notesMasterIdLst>
  <p:sldIdLst>
    <p:sldId id="258" r:id="rId5"/>
    <p:sldId id="315" r:id="rId6"/>
    <p:sldId id="261" r:id="rId7"/>
    <p:sldId id="276" r:id="rId8"/>
    <p:sldId id="316" r:id="rId9"/>
    <p:sldId id="277" r:id="rId10"/>
    <p:sldId id="278" r:id="rId11"/>
    <p:sldId id="317" r:id="rId12"/>
    <p:sldId id="279" r:id="rId13"/>
    <p:sldId id="318" r:id="rId14"/>
    <p:sldId id="280" r:id="rId15"/>
    <p:sldId id="281" r:id="rId16"/>
    <p:sldId id="282" r:id="rId17"/>
    <p:sldId id="319" r:id="rId18"/>
    <p:sldId id="283" r:id="rId19"/>
    <p:sldId id="284" r:id="rId20"/>
    <p:sldId id="285" r:id="rId21"/>
    <p:sldId id="286" r:id="rId22"/>
    <p:sldId id="287" r:id="rId23"/>
    <p:sldId id="320" r:id="rId24"/>
    <p:sldId id="288" r:id="rId25"/>
    <p:sldId id="321" r:id="rId26"/>
    <p:sldId id="322" r:id="rId27"/>
    <p:sldId id="289" r:id="rId28"/>
    <p:sldId id="290" r:id="rId29"/>
    <p:sldId id="291" r:id="rId30"/>
    <p:sldId id="292" r:id="rId31"/>
    <p:sldId id="293" r:id="rId32"/>
    <p:sldId id="323" r:id="rId33"/>
    <p:sldId id="324" r:id="rId34"/>
    <p:sldId id="295" r:id="rId35"/>
    <p:sldId id="294" r:id="rId36"/>
    <p:sldId id="296" r:id="rId37"/>
    <p:sldId id="325" r:id="rId38"/>
    <p:sldId id="297" r:id="rId39"/>
    <p:sldId id="299" r:id="rId40"/>
    <p:sldId id="300" r:id="rId41"/>
    <p:sldId id="302" r:id="rId42"/>
    <p:sldId id="303" r:id="rId43"/>
    <p:sldId id="304" r:id="rId44"/>
    <p:sldId id="305" r:id="rId45"/>
    <p:sldId id="306" r:id="rId46"/>
    <p:sldId id="326" r:id="rId47"/>
    <p:sldId id="307" r:id="rId48"/>
    <p:sldId id="327" r:id="rId49"/>
    <p:sldId id="308" r:id="rId50"/>
    <p:sldId id="309" r:id="rId51"/>
    <p:sldId id="310" r:id="rId52"/>
    <p:sldId id="311" r:id="rId53"/>
    <p:sldId id="314" r:id="rId54"/>
    <p:sldId id="328"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84558" autoAdjust="0"/>
  </p:normalViewPr>
  <p:slideViewPr>
    <p:cSldViewPr snapToGrid="0" snapToObjects="1">
      <p:cViewPr varScale="1">
        <p:scale>
          <a:sx n="93" d="100"/>
          <a:sy n="93" d="100"/>
        </p:scale>
        <p:origin x="204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g, T. Andrew" userId="eff186eb-56df-45f2-9ca9-ccec608ed918" providerId="ADAL" clId="{C3D6075C-1C8F-4573-B9E5-EE1392C6110B}"/>
    <pc:docChg chg="undo custSel addSld delSld modSld">
      <pc:chgData name="Yang, T. Andrew" userId="eff186eb-56df-45f2-9ca9-ccec608ed918" providerId="ADAL" clId="{C3D6075C-1C8F-4573-B9E5-EE1392C6110B}" dt="2022-10-27T04:35:14.510" v="1801" actId="20577"/>
      <pc:docMkLst>
        <pc:docMk/>
      </pc:docMkLst>
      <pc:sldChg chg="del">
        <pc:chgData name="Yang, T. Andrew" userId="eff186eb-56df-45f2-9ca9-ccec608ed918" providerId="ADAL" clId="{C3D6075C-1C8F-4573-B9E5-EE1392C6110B}" dt="2022-10-27T01:38:17.848" v="2" actId="2696"/>
        <pc:sldMkLst>
          <pc:docMk/>
          <pc:sldMk cId="4112724024" sldId="257"/>
        </pc:sldMkLst>
      </pc:sldChg>
      <pc:sldChg chg="del">
        <pc:chgData name="Yang, T. Andrew" userId="eff186eb-56df-45f2-9ca9-ccec608ed918" providerId="ADAL" clId="{C3D6075C-1C8F-4573-B9E5-EE1392C6110B}" dt="2022-10-27T01:38:17.863" v="5" actId="2696"/>
        <pc:sldMkLst>
          <pc:docMk/>
          <pc:sldMk cId="1910935251" sldId="259"/>
        </pc:sldMkLst>
      </pc:sldChg>
      <pc:sldChg chg="del">
        <pc:chgData name="Yang, T. Andrew" userId="eff186eb-56df-45f2-9ca9-ccec608ed918" providerId="ADAL" clId="{C3D6075C-1C8F-4573-B9E5-EE1392C6110B}" dt="2022-10-27T01:38:17.879" v="6" actId="2696"/>
        <pc:sldMkLst>
          <pc:docMk/>
          <pc:sldMk cId="2346873464" sldId="260"/>
        </pc:sldMkLst>
      </pc:sldChg>
      <pc:sldChg chg="del">
        <pc:chgData name="Yang, T. Andrew" userId="eff186eb-56df-45f2-9ca9-ccec608ed918" providerId="ADAL" clId="{C3D6075C-1C8F-4573-B9E5-EE1392C6110B}" dt="2022-10-27T01:38:43.472" v="8" actId="2696"/>
        <pc:sldMkLst>
          <pc:docMk/>
          <pc:sldMk cId="1925770728" sldId="262"/>
        </pc:sldMkLst>
      </pc:sldChg>
      <pc:sldChg chg="del">
        <pc:chgData name="Yang, T. Andrew" userId="eff186eb-56df-45f2-9ca9-ccec608ed918" providerId="ADAL" clId="{C3D6075C-1C8F-4573-B9E5-EE1392C6110B}" dt="2022-10-27T01:38:43.472" v="9" actId="2696"/>
        <pc:sldMkLst>
          <pc:docMk/>
          <pc:sldMk cId="1687051352" sldId="263"/>
        </pc:sldMkLst>
      </pc:sldChg>
      <pc:sldChg chg="del">
        <pc:chgData name="Yang, T. Andrew" userId="eff186eb-56df-45f2-9ca9-ccec608ed918" providerId="ADAL" clId="{C3D6075C-1C8F-4573-B9E5-EE1392C6110B}" dt="2022-10-27T01:38:43.488" v="10" actId="2696"/>
        <pc:sldMkLst>
          <pc:docMk/>
          <pc:sldMk cId="4520252" sldId="264"/>
        </pc:sldMkLst>
      </pc:sldChg>
      <pc:sldChg chg="del">
        <pc:chgData name="Yang, T. Andrew" userId="eff186eb-56df-45f2-9ca9-ccec608ed918" providerId="ADAL" clId="{C3D6075C-1C8F-4573-B9E5-EE1392C6110B}" dt="2022-10-27T01:38:43.503" v="12" actId="2696"/>
        <pc:sldMkLst>
          <pc:docMk/>
          <pc:sldMk cId="3719763174" sldId="265"/>
        </pc:sldMkLst>
      </pc:sldChg>
      <pc:sldChg chg="del">
        <pc:chgData name="Yang, T. Andrew" userId="eff186eb-56df-45f2-9ca9-ccec608ed918" providerId="ADAL" clId="{C3D6075C-1C8F-4573-B9E5-EE1392C6110B}" dt="2022-10-27T01:38:43.519" v="14" actId="2696"/>
        <pc:sldMkLst>
          <pc:docMk/>
          <pc:sldMk cId="2421189504" sldId="267"/>
        </pc:sldMkLst>
      </pc:sldChg>
      <pc:sldChg chg="del">
        <pc:chgData name="Yang, T. Andrew" userId="eff186eb-56df-45f2-9ca9-ccec608ed918" providerId="ADAL" clId="{C3D6075C-1C8F-4573-B9E5-EE1392C6110B}" dt="2022-10-27T01:38:43.519" v="15" actId="2696"/>
        <pc:sldMkLst>
          <pc:docMk/>
          <pc:sldMk cId="52767914" sldId="268"/>
        </pc:sldMkLst>
      </pc:sldChg>
      <pc:sldChg chg="del">
        <pc:chgData name="Yang, T. Andrew" userId="eff186eb-56df-45f2-9ca9-ccec608ed918" providerId="ADAL" clId="{C3D6075C-1C8F-4573-B9E5-EE1392C6110B}" dt="2022-10-27T01:38:43.534" v="16" actId="2696"/>
        <pc:sldMkLst>
          <pc:docMk/>
          <pc:sldMk cId="2849887084" sldId="269"/>
        </pc:sldMkLst>
      </pc:sldChg>
      <pc:sldChg chg="del">
        <pc:chgData name="Yang, T. Andrew" userId="eff186eb-56df-45f2-9ca9-ccec608ed918" providerId="ADAL" clId="{C3D6075C-1C8F-4573-B9E5-EE1392C6110B}" dt="2022-10-27T01:38:43.534" v="17" actId="2696"/>
        <pc:sldMkLst>
          <pc:docMk/>
          <pc:sldMk cId="1192964171" sldId="270"/>
        </pc:sldMkLst>
      </pc:sldChg>
      <pc:sldChg chg="del">
        <pc:chgData name="Yang, T. Andrew" userId="eff186eb-56df-45f2-9ca9-ccec608ed918" providerId="ADAL" clId="{C3D6075C-1C8F-4573-B9E5-EE1392C6110B}" dt="2022-10-27T01:38:43.550" v="18" actId="2696"/>
        <pc:sldMkLst>
          <pc:docMk/>
          <pc:sldMk cId="2919453881" sldId="271"/>
        </pc:sldMkLst>
      </pc:sldChg>
      <pc:sldChg chg="del">
        <pc:chgData name="Yang, T. Andrew" userId="eff186eb-56df-45f2-9ca9-ccec608ed918" providerId="ADAL" clId="{C3D6075C-1C8F-4573-B9E5-EE1392C6110B}" dt="2022-10-27T01:38:43.550" v="19" actId="2696"/>
        <pc:sldMkLst>
          <pc:docMk/>
          <pc:sldMk cId="490133372" sldId="272"/>
        </pc:sldMkLst>
      </pc:sldChg>
      <pc:sldChg chg="del">
        <pc:chgData name="Yang, T. Andrew" userId="eff186eb-56df-45f2-9ca9-ccec608ed918" providerId="ADAL" clId="{C3D6075C-1C8F-4573-B9E5-EE1392C6110B}" dt="2022-10-27T01:38:43.566" v="21" actId="2696"/>
        <pc:sldMkLst>
          <pc:docMk/>
          <pc:sldMk cId="1042017865" sldId="273"/>
        </pc:sldMkLst>
      </pc:sldChg>
      <pc:sldChg chg="del">
        <pc:chgData name="Yang, T. Andrew" userId="eff186eb-56df-45f2-9ca9-ccec608ed918" providerId="ADAL" clId="{C3D6075C-1C8F-4573-B9E5-EE1392C6110B}" dt="2022-10-27T01:38:43.566" v="20" actId="2696"/>
        <pc:sldMkLst>
          <pc:docMk/>
          <pc:sldMk cId="4272440983" sldId="274"/>
        </pc:sldMkLst>
      </pc:sldChg>
      <pc:sldChg chg="del">
        <pc:chgData name="Yang, T. Andrew" userId="eff186eb-56df-45f2-9ca9-ccec608ed918" providerId="ADAL" clId="{C3D6075C-1C8F-4573-B9E5-EE1392C6110B}" dt="2022-10-27T01:38:43.582" v="22" actId="2696"/>
        <pc:sldMkLst>
          <pc:docMk/>
          <pc:sldMk cId="1525429584" sldId="275"/>
        </pc:sldMkLst>
      </pc:sldChg>
      <pc:sldChg chg="modSp">
        <pc:chgData name="Yang, T. Andrew" userId="eff186eb-56df-45f2-9ca9-ccec608ed918" providerId="ADAL" clId="{C3D6075C-1C8F-4573-B9E5-EE1392C6110B}" dt="2022-10-27T03:12:24.538" v="707" actId="20577"/>
        <pc:sldMkLst>
          <pc:docMk/>
          <pc:sldMk cId="2903082368" sldId="276"/>
        </pc:sldMkLst>
        <pc:spChg chg="mod">
          <ac:chgData name="Yang, T. Andrew" userId="eff186eb-56df-45f2-9ca9-ccec608ed918" providerId="ADAL" clId="{C3D6075C-1C8F-4573-B9E5-EE1392C6110B}" dt="2022-10-27T02:52:10.293" v="143" actId="14100"/>
          <ac:spMkLst>
            <pc:docMk/>
            <pc:sldMk cId="2903082368" sldId="276"/>
            <ac:spMk id="2" creationId="{00000000-0000-0000-0000-000000000000}"/>
          </ac:spMkLst>
        </pc:spChg>
        <pc:spChg chg="mod">
          <ac:chgData name="Yang, T. Andrew" userId="eff186eb-56df-45f2-9ca9-ccec608ed918" providerId="ADAL" clId="{C3D6075C-1C8F-4573-B9E5-EE1392C6110B}" dt="2022-10-27T03:12:24.538" v="707" actId="20577"/>
          <ac:spMkLst>
            <pc:docMk/>
            <pc:sldMk cId="2903082368" sldId="276"/>
            <ac:spMk id="3" creationId="{00000000-0000-0000-0000-000000000000}"/>
          </ac:spMkLst>
        </pc:spChg>
      </pc:sldChg>
      <pc:sldChg chg="modSp">
        <pc:chgData name="Yang, T. Andrew" userId="eff186eb-56df-45f2-9ca9-ccec608ed918" providerId="ADAL" clId="{C3D6075C-1C8F-4573-B9E5-EE1392C6110B}" dt="2022-10-27T03:08:17.013" v="525" actId="20577"/>
        <pc:sldMkLst>
          <pc:docMk/>
          <pc:sldMk cId="1294049708" sldId="277"/>
        </pc:sldMkLst>
        <pc:spChg chg="mod">
          <ac:chgData name="Yang, T. Andrew" userId="eff186eb-56df-45f2-9ca9-ccec608ed918" providerId="ADAL" clId="{C3D6075C-1C8F-4573-B9E5-EE1392C6110B}" dt="2022-10-27T03:08:17.013" v="525" actId="20577"/>
          <ac:spMkLst>
            <pc:docMk/>
            <pc:sldMk cId="1294049708" sldId="277"/>
            <ac:spMk id="2" creationId="{00000000-0000-0000-0000-000000000000}"/>
          </ac:spMkLst>
        </pc:spChg>
        <pc:spChg chg="mod">
          <ac:chgData name="Yang, T. Andrew" userId="eff186eb-56df-45f2-9ca9-ccec608ed918" providerId="ADAL" clId="{C3D6075C-1C8F-4573-B9E5-EE1392C6110B}" dt="2022-10-27T03:07:18.125" v="505" actId="14100"/>
          <ac:spMkLst>
            <pc:docMk/>
            <pc:sldMk cId="1294049708" sldId="277"/>
            <ac:spMk id="3" creationId="{00000000-0000-0000-0000-000000000000}"/>
          </ac:spMkLst>
        </pc:spChg>
      </pc:sldChg>
      <pc:sldChg chg="modSp">
        <pc:chgData name="Yang, T. Andrew" userId="eff186eb-56df-45f2-9ca9-ccec608ed918" providerId="ADAL" clId="{C3D6075C-1C8F-4573-B9E5-EE1392C6110B}" dt="2022-10-27T03:22:31.361" v="838"/>
        <pc:sldMkLst>
          <pc:docMk/>
          <pc:sldMk cId="2434267634" sldId="279"/>
        </pc:sldMkLst>
        <pc:spChg chg="mod">
          <ac:chgData name="Yang, T. Andrew" userId="eff186eb-56df-45f2-9ca9-ccec608ed918" providerId="ADAL" clId="{C3D6075C-1C8F-4573-B9E5-EE1392C6110B}" dt="2022-10-27T03:18:22.333" v="837" actId="20577"/>
          <ac:spMkLst>
            <pc:docMk/>
            <pc:sldMk cId="2434267634" sldId="279"/>
            <ac:spMk id="2" creationId="{00000000-0000-0000-0000-000000000000}"/>
          </ac:spMkLst>
        </pc:spChg>
        <pc:spChg chg="mod">
          <ac:chgData name="Yang, T. Andrew" userId="eff186eb-56df-45f2-9ca9-ccec608ed918" providerId="ADAL" clId="{C3D6075C-1C8F-4573-B9E5-EE1392C6110B}" dt="2022-10-27T03:22:31.361" v="838"/>
          <ac:spMkLst>
            <pc:docMk/>
            <pc:sldMk cId="2434267634" sldId="279"/>
            <ac:spMk id="3" creationId="{00000000-0000-0000-0000-000000000000}"/>
          </ac:spMkLst>
        </pc:spChg>
      </pc:sldChg>
      <pc:sldChg chg="modSp">
        <pc:chgData name="Yang, T. Andrew" userId="eff186eb-56df-45f2-9ca9-ccec608ed918" providerId="ADAL" clId="{C3D6075C-1C8F-4573-B9E5-EE1392C6110B}" dt="2022-10-27T03:52:13.613" v="1399" actId="20577"/>
        <pc:sldMkLst>
          <pc:docMk/>
          <pc:sldMk cId="3532783333" sldId="280"/>
        </pc:sldMkLst>
        <pc:spChg chg="mod">
          <ac:chgData name="Yang, T. Andrew" userId="eff186eb-56df-45f2-9ca9-ccec608ed918" providerId="ADAL" clId="{C3D6075C-1C8F-4573-B9E5-EE1392C6110B}" dt="2022-10-27T03:52:13.613" v="1399" actId="20577"/>
          <ac:spMkLst>
            <pc:docMk/>
            <pc:sldMk cId="3532783333" sldId="280"/>
            <ac:spMk id="3" creationId="{00000000-0000-0000-0000-000000000000}"/>
          </ac:spMkLst>
        </pc:spChg>
      </pc:sldChg>
      <pc:sldChg chg="modSp">
        <pc:chgData name="Yang, T. Andrew" userId="eff186eb-56df-45f2-9ca9-ccec608ed918" providerId="ADAL" clId="{C3D6075C-1C8F-4573-B9E5-EE1392C6110B}" dt="2022-10-27T04:17:41.758" v="1505" actId="1076"/>
        <pc:sldMkLst>
          <pc:docMk/>
          <pc:sldMk cId="2005515027" sldId="282"/>
        </pc:sldMkLst>
        <pc:spChg chg="mod">
          <ac:chgData name="Yang, T. Andrew" userId="eff186eb-56df-45f2-9ca9-ccec608ed918" providerId="ADAL" clId="{C3D6075C-1C8F-4573-B9E5-EE1392C6110B}" dt="2022-10-27T04:17:41.758" v="1505" actId="1076"/>
          <ac:spMkLst>
            <pc:docMk/>
            <pc:sldMk cId="2005515027" sldId="282"/>
            <ac:spMk id="2" creationId="{00000000-0000-0000-0000-000000000000}"/>
          </ac:spMkLst>
        </pc:spChg>
        <pc:spChg chg="mod">
          <ac:chgData name="Yang, T. Andrew" userId="eff186eb-56df-45f2-9ca9-ccec608ed918" providerId="ADAL" clId="{C3D6075C-1C8F-4573-B9E5-EE1392C6110B}" dt="2022-10-27T04:17:16.469" v="1503" actId="14100"/>
          <ac:spMkLst>
            <pc:docMk/>
            <pc:sldMk cId="2005515027" sldId="282"/>
            <ac:spMk id="3" creationId="{00000000-0000-0000-0000-000000000000}"/>
          </ac:spMkLst>
        </pc:spChg>
      </pc:sldChg>
      <pc:sldChg chg="modSp">
        <pc:chgData name="Yang, T. Andrew" userId="eff186eb-56df-45f2-9ca9-ccec608ed918" providerId="ADAL" clId="{C3D6075C-1C8F-4573-B9E5-EE1392C6110B}" dt="2022-10-27T04:23:39.784" v="1640" actId="113"/>
        <pc:sldMkLst>
          <pc:docMk/>
          <pc:sldMk cId="2609864404" sldId="283"/>
        </pc:sldMkLst>
        <pc:spChg chg="mod">
          <ac:chgData name="Yang, T. Andrew" userId="eff186eb-56df-45f2-9ca9-ccec608ed918" providerId="ADAL" clId="{C3D6075C-1C8F-4573-B9E5-EE1392C6110B}" dt="2022-10-27T04:23:39.784" v="1640" actId="113"/>
          <ac:spMkLst>
            <pc:docMk/>
            <pc:sldMk cId="2609864404" sldId="283"/>
            <ac:spMk id="3" creationId="{00000000-0000-0000-0000-000000000000}"/>
          </ac:spMkLst>
        </pc:spChg>
      </pc:sldChg>
      <pc:sldChg chg="modSp">
        <pc:chgData name="Yang, T. Andrew" userId="eff186eb-56df-45f2-9ca9-ccec608ed918" providerId="ADAL" clId="{C3D6075C-1C8F-4573-B9E5-EE1392C6110B}" dt="2022-10-27T04:35:14.510" v="1801" actId="20577"/>
        <pc:sldMkLst>
          <pc:docMk/>
          <pc:sldMk cId="1114547516" sldId="285"/>
        </pc:sldMkLst>
        <pc:spChg chg="mod">
          <ac:chgData name="Yang, T. Andrew" userId="eff186eb-56df-45f2-9ca9-ccec608ed918" providerId="ADAL" clId="{C3D6075C-1C8F-4573-B9E5-EE1392C6110B}" dt="2022-10-27T04:31:50.105" v="1697" actId="20577"/>
          <ac:spMkLst>
            <pc:docMk/>
            <pc:sldMk cId="1114547516" sldId="285"/>
            <ac:spMk id="2" creationId="{00000000-0000-0000-0000-000000000000}"/>
          </ac:spMkLst>
        </pc:spChg>
        <pc:spChg chg="mod">
          <ac:chgData name="Yang, T. Andrew" userId="eff186eb-56df-45f2-9ca9-ccec608ed918" providerId="ADAL" clId="{C3D6075C-1C8F-4573-B9E5-EE1392C6110B}" dt="2022-10-27T04:35:14.510" v="1801" actId="20577"/>
          <ac:spMkLst>
            <pc:docMk/>
            <pc:sldMk cId="1114547516" sldId="285"/>
            <ac:spMk id="3" creationId="{00000000-0000-0000-0000-000000000000}"/>
          </ac:spMkLst>
        </pc:spChg>
      </pc:sldChg>
      <pc:sldChg chg="modSp">
        <pc:chgData name="Yang, T. Andrew" userId="eff186eb-56df-45f2-9ca9-ccec608ed918" providerId="ADAL" clId="{C3D6075C-1C8F-4573-B9E5-EE1392C6110B}" dt="2022-10-27T03:41:37.430" v="1213" actId="1036"/>
        <pc:sldMkLst>
          <pc:docMk/>
          <pc:sldMk cId="2398963488" sldId="289"/>
        </pc:sldMkLst>
        <pc:spChg chg="mod">
          <ac:chgData name="Yang, T. Andrew" userId="eff186eb-56df-45f2-9ca9-ccec608ed918" providerId="ADAL" clId="{C3D6075C-1C8F-4573-B9E5-EE1392C6110B}" dt="2022-10-27T03:41:37.430" v="1213" actId="1036"/>
          <ac:spMkLst>
            <pc:docMk/>
            <pc:sldMk cId="2398963488" sldId="289"/>
            <ac:spMk id="17411" creationId="{00000000-0000-0000-0000-000000000000}"/>
          </ac:spMkLst>
        </pc:spChg>
      </pc:sldChg>
      <pc:sldChg chg="modSp">
        <pc:chgData name="Yang, T. Andrew" userId="eff186eb-56df-45f2-9ca9-ccec608ed918" providerId="ADAL" clId="{C3D6075C-1C8F-4573-B9E5-EE1392C6110B}" dt="2022-10-27T01:33:08.184" v="1" actId="207"/>
        <pc:sldMkLst>
          <pc:docMk/>
          <pc:sldMk cId="3037545512" sldId="315"/>
        </pc:sldMkLst>
        <pc:spChg chg="mod">
          <ac:chgData name="Yang, T. Andrew" userId="eff186eb-56df-45f2-9ca9-ccec608ed918" providerId="ADAL" clId="{C3D6075C-1C8F-4573-B9E5-EE1392C6110B}" dt="2022-10-27T01:33:08.184" v="1" actId="207"/>
          <ac:spMkLst>
            <pc:docMk/>
            <pc:sldMk cId="3037545512" sldId="315"/>
            <ac:spMk id="3" creationId="{C42B15D7-C565-4091-A2BA-4F9F148A5318}"/>
          </ac:spMkLst>
        </pc:spChg>
      </pc:sldChg>
      <pc:sldChg chg="del">
        <pc:chgData name="Yang, T. Andrew" userId="eff186eb-56df-45f2-9ca9-ccec608ed918" providerId="ADAL" clId="{C3D6075C-1C8F-4573-B9E5-EE1392C6110B}" dt="2022-10-27T01:38:17.863" v="4" actId="2696"/>
        <pc:sldMkLst>
          <pc:docMk/>
          <pc:sldMk cId="2602305422" sldId="316"/>
        </pc:sldMkLst>
      </pc:sldChg>
      <pc:sldChg chg="modSp add">
        <pc:chgData name="Yang, T. Andrew" userId="eff186eb-56df-45f2-9ca9-ccec608ed918" providerId="ADAL" clId="{C3D6075C-1C8F-4573-B9E5-EE1392C6110B}" dt="2022-10-27T02:58:08.350" v="341" actId="5793"/>
        <pc:sldMkLst>
          <pc:docMk/>
          <pc:sldMk cId="3962768802" sldId="316"/>
        </pc:sldMkLst>
        <pc:spChg chg="mod">
          <ac:chgData name="Yang, T. Andrew" userId="eff186eb-56df-45f2-9ca9-ccec608ed918" providerId="ADAL" clId="{C3D6075C-1C8F-4573-B9E5-EE1392C6110B}" dt="2022-10-27T02:58:08.350" v="341" actId="5793"/>
          <ac:spMkLst>
            <pc:docMk/>
            <pc:sldMk cId="3962768802" sldId="316"/>
            <ac:spMk id="3" creationId="{00000000-0000-0000-0000-000000000000}"/>
          </ac:spMkLst>
        </pc:spChg>
      </pc:sldChg>
      <pc:sldChg chg="del">
        <pc:chgData name="Yang, T. Andrew" userId="eff186eb-56df-45f2-9ca9-ccec608ed918" providerId="ADAL" clId="{C3D6075C-1C8F-4573-B9E5-EE1392C6110B}" dt="2022-10-27T01:38:17.848" v="3" actId="2696"/>
        <pc:sldMkLst>
          <pc:docMk/>
          <pc:sldMk cId="2206812917" sldId="317"/>
        </pc:sldMkLst>
      </pc:sldChg>
      <pc:sldChg chg="addSp delSp modSp add">
        <pc:chgData name="Yang, T. Andrew" userId="eff186eb-56df-45f2-9ca9-ccec608ed918" providerId="ADAL" clId="{C3D6075C-1C8F-4573-B9E5-EE1392C6110B}" dt="2022-10-27T03:13:48.236" v="831" actId="404"/>
        <pc:sldMkLst>
          <pc:docMk/>
          <pc:sldMk cId="3063283782" sldId="317"/>
        </pc:sldMkLst>
        <pc:spChg chg="del">
          <ac:chgData name="Yang, T. Andrew" userId="eff186eb-56df-45f2-9ca9-ccec608ed918" providerId="ADAL" clId="{C3D6075C-1C8F-4573-B9E5-EE1392C6110B}" dt="2022-10-27T03:10:24.046" v="534"/>
          <ac:spMkLst>
            <pc:docMk/>
            <pc:sldMk cId="3063283782" sldId="317"/>
            <ac:spMk id="2" creationId="{813F1F86-5FBE-46E8-8550-27A971463360}"/>
          </ac:spMkLst>
        </pc:spChg>
        <pc:spChg chg="mod">
          <ac:chgData name="Yang, T. Andrew" userId="eff186eb-56df-45f2-9ca9-ccec608ed918" providerId="ADAL" clId="{C3D6075C-1C8F-4573-B9E5-EE1392C6110B}" dt="2022-10-27T03:13:48.236" v="831" actId="404"/>
          <ac:spMkLst>
            <pc:docMk/>
            <pc:sldMk cId="3063283782" sldId="317"/>
            <ac:spMk id="3" creationId="{3DD4CA22-A966-48FA-B78B-16841DA78EC6}"/>
          </ac:spMkLst>
        </pc:spChg>
        <pc:spChg chg="add mod">
          <ac:chgData name="Yang, T. Andrew" userId="eff186eb-56df-45f2-9ca9-ccec608ed918" providerId="ADAL" clId="{C3D6075C-1C8F-4573-B9E5-EE1392C6110B}" dt="2022-10-27T03:10:39.476" v="553" actId="20577"/>
          <ac:spMkLst>
            <pc:docMk/>
            <pc:sldMk cId="3063283782" sldId="317"/>
            <ac:spMk id="5" creationId="{869CAB50-0075-4E27-B1A7-EC5CBD26183A}"/>
          </ac:spMkLst>
        </pc:spChg>
      </pc:sldChg>
      <pc:sldChg chg="modSp add">
        <pc:chgData name="Yang, T. Andrew" userId="eff186eb-56df-45f2-9ca9-ccec608ed918" providerId="ADAL" clId="{C3D6075C-1C8F-4573-B9E5-EE1392C6110B}" dt="2022-10-27T03:26:16.696" v="1204" actId="20577"/>
        <pc:sldMkLst>
          <pc:docMk/>
          <pc:sldMk cId="1295884317" sldId="318"/>
        </pc:sldMkLst>
        <pc:spChg chg="mod">
          <ac:chgData name="Yang, T. Andrew" userId="eff186eb-56df-45f2-9ca9-ccec608ed918" providerId="ADAL" clId="{C3D6075C-1C8F-4573-B9E5-EE1392C6110B}" dt="2022-10-27T03:22:44.021" v="847" actId="20577"/>
          <ac:spMkLst>
            <pc:docMk/>
            <pc:sldMk cId="1295884317" sldId="318"/>
            <ac:spMk id="2" creationId="{00000000-0000-0000-0000-000000000000}"/>
          </ac:spMkLst>
        </pc:spChg>
        <pc:spChg chg="mod">
          <ac:chgData name="Yang, T. Andrew" userId="eff186eb-56df-45f2-9ca9-ccec608ed918" providerId="ADAL" clId="{C3D6075C-1C8F-4573-B9E5-EE1392C6110B}" dt="2022-10-27T03:26:16.696" v="1204" actId="20577"/>
          <ac:spMkLst>
            <pc:docMk/>
            <pc:sldMk cId="1295884317" sldId="318"/>
            <ac:spMk id="3" creationId="{00000000-0000-0000-0000-000000000000}"/>
          </ac:spMkLst>
        </pc:spChg>
      </pc:sldChg>
      <pc:sldChg chg="del">
        <pc:chgData name="Yang, T. Andrew" userId="eff186eb-56df-45f2-9ca9-ccec608ed918" providerId="ADAL" clId="{C3D6075C-1C8F-4573-B9E5-EE1392C6110B}" dt="2022-10-27T01:38:17.879" v="7" actId="2696"/>
        <pc:sldMkLst>
          <pc:docMk/>
          <pc:sldMk cId="3265404353" sldId="318"/>
        </pc:sldMkLst>
      </pc:sldChg>
      <pc:sldChg chg="modSp add">
        <pc:chgData name="Yang, T. Andrew" userId="eff186eb-56df-45f2-9ca9-ccec608ed918" providerId="ADAL" clId="{C3D6075C-1C8F-4573-B9E5-EE1392C6110B}" dt="2022-10-27T04:17:35.337" v="1504" actId="1076"/>
        <pc:sldMkLst>
          <pc:docMk/>
          <pc:sldMk cId="1965448497" sldId="319"/>
        </pc:sldMkLst>
        <pc:spChg chg="mod">
          <ac:chgData name="Yang, T. Andrew" userId="eff186eb-56df-45f2-9ca9-ccec608ed918" providerId="ADAL" clId="{C3D6075C-1C8F-4573-B9E5-EE1392C6110B}" dt="2022-10-27T04:17:35.337" v="1504" actId="1076"/>
          <ac:spMkLst>
            <pc:docMk/>
            <pc:sldMk cId="1965448497" sldId="319"/>
            <ac:spMk id="2" creationId="{00000000-0000-0000-0000-000000000000}"/>
          </ac:spMkLst>
        </pc:spChg>
        <pc:spChg chg="mod">
          <ac:chgData name="Yang, T. Andrew" userId="eff186eb-56df-45f2-9ca9-ccec608ed918" providerId="ADAL" clId="{C3D6075C-1C8F-4573-B9E5-EE1392C6110B}" dt="2022-10-27T04:16:40.637" v="1502" actId="14100"/>
          <ac:spMkLst>
            <pc:docMk/>
            <pc:sldMk cId="1965448497" sldId="319"/>
            <ac:spMk id="3" creationId="{00000000-0000-0000-0000-000000000000}"/>
          </ac:spMkLst>
        </pc:spChg>
      </pc:sldChg>
      <pc:sldChg chg="del">
        <pc:chgData name="Yang, T. Andrew" userId="eff186eb-56df-45f2-9ca9-ccec608ed918" providerId="ADAL" clId="{C3D6075C-1C8F-4573-B9E5-EE1392C6110B}" dt="2022-10-27T01:38:43.488" v="11" actId="2696"/>
        <pc:sldMkLst>
          <pc:docMk/>
          <pc:sldMk cId="2753809348" sldId="319"/>
        </pc:sldMkLst>
      </pc:sldChg>
      <pc:sldChg chg="del">
        <pc:chgData name="Yang, T. Andrew" userId="eff186eb-56df-45f2-9ca9-ccec608ed918" providerId="ADAL" clId="{C3D6075C-1C8F-4573-B9E5-EE1392C6110B}" dt="2022-10-27T01:38:43.503" v="13" actId="2696"/>
        <pc:sldMkLst>
          <pc:docMk/>
          <pc:sldMk cId="637509598" sldId="320"/>
        </pc:sldMkLst>
      </pc:sldChg>
      <pc:sldChg chg="del">
        <pc:chgData name="Yang, T. Andrew" userId="eff186eb-56df-45f2-9ca9-ccec608ed918" providerId="ADAL" clId="{C3D6075C-1C8F-4573-B9E5-EE1392C6110B}" dt="2022-10-27T01:38:43.582" v="23" actId="2696"/>
        <pc:sldMkLst>
          <pc:docMk/>
          <pc:sldMk cId="2726134449" sldId="321"/>
        </pc:sldMkLst>
      </pc:sldChg>
    </pc:docChg>
  </pc:docChgLst>
  <pc:docChgLst>
    <pc:chgData name="Yang, T. Andrew" userId="eff186eb-56df-45f2-9ca9-ccec608ed918" providerId="ADAL" clId="{A48DAE66-1EB5-4477-A0E0-B61298F13ED2}"/>
    <pc:docChg chg="undo custSel addSld delSld modSld sldOrd">
      <pc:chgData name="Yang, T. Andrew" userId="eff186eb-56df-45f2-9ca9-ccec608ed918" providerId="ADAL" clId="{A48DAE66-1EB5-4477-A0E0-B61298F13ED2}" dt="2022-10-27T20:15:15.602" v="5266" actId="20577"/>
      <pc:docMkLst>
        <pc:docMk/>
      </pc:docMkLst>
      <pc:sldChg chg="modSp">
        <pc:chgData name="Yang, T. Andrew" userId="eff186eb-56df-45f2-9ca9-ccec608ed918" providerId="ADAL" clId="{A48DAE66-1EB5-4477-A0E0-B61298F13ED2}" dt="2022-10-27T12:16:57.591" v="12" actId="27636"/>
        <pc:sldMkLst>
          <pc:docMk/>
          <pc:sldMk cId="512530150" sldId="258"/>
        </pc:sldMkLst>
        <pc:spChg chg="mod">
          <ac:chgData name="Yang, T. Andrew" userId="eff186eb-56df-45f2-9ca9-ccec608ed918" providerId="ADAL" clId="{A48DAE66-1EB5-4477-A0E0-B61298F13ED2}" dt="2022-10-27T12:16:57.591" v="12" actId="27636"/>
          <ac:spMkLst>
            <pc:docMk/>
            <pc:sldMk cId="512530150" sldId="258"/>
            <ac:spMk id="6148" creationId="{00000000-0000-0000-0000-000000000000}"/>
          </ac:spMkLst>
        </pc:spChg>
      </pc:sldChg>
      <pc:sldChg chg="modSp add del">
        <pc:chgData name="Yang, T. Andrew" userId="eff186eb-56df-45f2-9ca9-ccec608ed918" providerId="ADAL" clId="{A48DAE66-1EB5-4477-A0E0-B61298F13ED2}" dt="2022-10-27T12:18:04.242" v="19" actId="20577"/>
        <pc:sldMkLst>
          <pc:docMk/>
          <pc:sldMk cId="3699735158" sldId="261"/>
        </pc:sldMkLst>
        <pc:spChg chg="mod">
          <ac:chgData name="Yang, T. Andrew" userId="eff186eb-56df-45f2-9ca9-ccec608ed918" providerId="ADAL" clId="{A48DAE66-1EB5-4477-A0E0-B61298F13ED2}" dt="2022-10-27T12:18:04.242" v="19" actId="20577"/>
          <ac:spMkLst>
            <pc:docMk/>
            <pc:sldMk cId="3699735158" sldId="261"/>
            <ac:spMk id="3" creationId="{00000000-0000-0000-0000-000000000000}"/>
          </ac:spMkLst>
        </pc:spChg>
      </pc:sldChg>
      <pc:sldChg chg="modSp">
        <pc:chgData name="Yang, T. Andrew" userId="eff186eb-56df-45f2-9ca9-ccec608ed918" providerId="ADAL" clId="{A48DAE66-1EB5-4477-A0E0-B61298F13ED2}" dt="2022-10-27T12:19:22.748" v="24" actId="403"/>
        <pc:sldMkLst>
          <pc:docMk/>
          <pc:sldMk cId="549820660" sldId="278"/>
        </pc:sldMkLst>
        <pc:spChg chg="mod">
          <ac:chgData name="Yang, T. Andrew" userId="eff186eb-56df-45f2-9ca9-ccec608ed918" providerId="ADAL" clId="{A48DAE66-1EB5-4477-A0E0-B61298F13ED2}" dt="2022-10-27T12:19:22.748" v="24" actId="403"/>
          <ac:spMkLst>
            <pc:docMk/>
            <pc:sldMk cId="549820660" sldId="278"/>
            <ac:spMk id="13315" creationId="{00000000-0000-0000-0000-000000000000}"/>
          </ac:spMkLst>
        </pc:spChg>
      </pc:sldChg>
      <pc:sldChg chg="modSp">
        <pc:chgData name="Yang, T. Andrew" userId="eff186eb-56df-45f2-9ca9-ccec608ed918" providerId="ADAL" clId="{A48DAE66-1EB5-4477-A0E0-B61298F13ED2}" dt="2022-10-27T12:23:42.526" v="94" actId="20577"/>
        <pc:sldMkLst>
          <pc:docMk/>
          <pc:sldMk cId="2434267634" sldId="279"/>
        </pc:sldMkLst>
        <pc:spChg chg="mod">
          <ac:chgData name="Yang, T. Andrew" userId="eff186eb-56df-45f2-9ca9-ccec608ed918" providerId="ADAL" clId="{A48DAE66-1EB5-4477-A0E0-B61298F13ED2}" dt="2022-10-27T12:23:42.526" v="94" actId="20577"/>
          <ac:spMkLst>
            <pc:docMk/>
            <pc:sldMk cId="2434267634" sldId="279"/>
            <ac:spMk id="3" creationId="{00000000-0000-0000-0000-000000000000}"/>
          </ac:spMkLst>
        </pc:spChg>
      </pc:sldChg>
      <pc:sldChg chg="modSp">
        <pc:chgData name="Yang, T. Andrew" userId="eff186eb-56df-45f2-9ca9-ccec608ed918" providerId="ADAL" clId="{A48DAE66-1EB5-4477-A0E0-B61298F13ED2}" dt="2022-10-27T12:24:25.688" v="107" actId="20577"/>
        <pc:sldMkLst>
          <pc:docMk/>
          <pc:sldMk cId="3532783333" sldId="280"/>
        </pc:sldMkLst>
        <pc:spChg chg="mod">
          <ac:chgData name="Yang, T. Andrew" userId="eff186eb-56df-45f2-9ca9-ccec608ed918" providerId="ADAL" clId="{A48DAE66-1EB5-4477-A0E0-B61298F13ED2}" dt="2022-10-27T12:24:25.688" v="107" actId="20577"/>
          <ac:spMkLst>
            <pc:docMk/>
            <pc:sldMk cId="3532783333" sldId="280"/>
            <ac:spMk id="3" creationId="{00000000-0000-0000-0000-000000000000}"/>
          </ac:spMkLst>
        </pc:spChg>
      </pc:sldChg>
      <pc:sldChg chg="modSp">
        <pc:chgData name="Yang, T. Andrew" userId="eff186eb-56df-45f2-9ca9-ccec608ed918" providerId="ADAL" clId="{A48DAE66-1EB5-4477-A0E0-B61298F13ED2}" dt="2022-10-27T13:18:44.144" v="919" actId="20577"/>
        <pc:sldMkLst>
          <pc:docMk/>
          <pc:sldMk cId="1114547516" sldId="285"/>
        </pc:sldMkLst>
        <pc:spChg chg="mod">
          <ac:chgData name="Yang, T. Andrew" userId="eff186eb-56df-45f2-9ca9-ccec608ed918" providerId="ADAL" clId="{A48DAE66-1EB5-4477-A0E0-B61298F13ED2}" dt="2022-10-27T13:18:29.096" v="916" actId="1035"/>
          <ac:spMkLst>
            <pc:docMk/>
            <pc:sldMk cId="1114547516" sldId="285"/>
            <ac:spMk id="2" creationId="{00000000-0000-0000-0000-000000000000}"/>
          </ac:spMkLst>
        </pc:spChg>
        <pc:spChg chg="mod">
          <ac:chgData name="Yang, T. Andrew" userId="eff186eb-56df-45f2-9ca9-ccec608ed918" providerId="ADAL" clId="{A48DAE66-1EB5-4477-A0E0-B61298F13ED2}" dt="2022-10-27T13:18:44.144" v="919" actId="20577"/>
          <ac:spMkLst>
            <pc:docMk/>
            <pc:sldMk cId="1114547516" sldId="285"/>
            <ac:spMk id="3" creationId="{00000000-0000-0000-0000-000000000000}"/>
          </ac:spMkLst>
        </pc:spChg>
      </pc:sldChg>
      <pc:sldChg chg="modNotesTx">
        <pc:chgData name="Yang, T. Andrew" userId="eff186eb-56df-45f2-9ca9-ccec608ed918" providerId="ADAL" clId="{A48DAE66-1EB5-4477-A0E0-B61298F13ED2}" dt="2022-10-27T12:45:34.031" v="479" actId="20577"/>
        <pc:sldMkLst>
          <pc:docMk/>
          <pc:sldMk cId="3083179969" sldId="286"/>
        </pc:sldMkLst>
      </pc:sldChg>
      <pc:sldChg chg="modSp modNotesTx">
        <pc:chgData name="Yang, T. Andrew" userId="eff186eb-56df-45f2-9ca9-ccec608ed918" providerId="ADAL" clId="{A48DAE66-1EB5-4477-A0E0-B61298F13ED2}" dt="2022-10-27T13:14:30.665" v="853" actId="27636"/>
        <pc:sldMkLst>
          <pc:docMk/>
          <pc:sldMk cId="2537033518" sldId="287"/>
        </pc:sldMkLst>
        <pc:spChg chg="mod">
          <ac:chgData name="Yang, T. Andrew" userId="eff186eb-56df-45f2-9ca9-ccec608ed918" providerId="ADAL" clId="{A48DAE66-1EB5-4477-A0E0-B61298F13ED2}" dt="2022-10-27T13:09:51.871" v="776" actId="27636"/>
          <ac:spMkLst>
            <pc:docMk/>
            <pc:sldMk cId="2537033518" sldId="287"/>
            <ac:spMk id="2" creationId="{00000000-0000-0000-0000-000000000000}"/>
          </ac:spMkLst>
        </pc:spChg>
        <pc:spChg chg="mod">
          <ac:chgData name="Yang, T. Andrew" userId="eff186eb-56df-45f2-9ca9-ccec608ed918" providerId="ADAL" clId="{A48DAE66-1EB5-4477-A0E0-B61298F13ED2}" dt="2022-10-27T13:14:30.665" v="853" actId="27636"/>
          <ac:spMkLst>
            <pc:docMk/>
            <pc:sldMk cId="2537033518" sldId="287"/>
            <ac:spMk id="3" creationId="{00000000-0000-0000-0000-000000000000}"/>
          </ac:spMkLst>
        </pc:spChg>
      </pc:sldChg>
      <pc:sldChg chg="modSp">
        <pc:chgData name="Yang, T. Andrew" userId="eff186eb-56df-45f2-9ca9-ccec608ed918" providerId="ADAL" clId="{A48DAE66-1EB5-4477-A0E0-B61298F13ED2}" dt="2022-10-27T14:56:41.113" v="2221" actId="20577"/>
        <pc:sldMkLst>
          <pc:docMk/>
          <pc:sldMk cId="2456651712" sldId="288"/>
        </pc:sldMkLst>
        <pc:spChg chg="mod">
          <ac:chgData name="Yang, T. Andrew" userId="eff186eb-56df-45f2-9ca9-ccec608ed918" providerId="ADAL" clId="{A48DAE66-1EB5-4477-A0E0-B61298F13ED2}" dt="2022-10-27T13:58:40.004" v="1659" actId="1076"/>
          <ac:spMkLst>
            <pc:docMk/>
            <pc:sldMk cId="2456651712" sldId="288"/>
            <ac:spMk id="2" creationId="{00000000-0000-0000-0000-000000000000}"/>
          </ac:spMkLst>
        </pc:spChg>
        <pc:spChg chg="mod">
          <ac:chgData name="Yang, T. Andrew" userId="eff186eb-56df-45f2-9ca9-ccec608ed918" providerId="ADAL" clId="{A48DAE66-1EB5-4477-A0E0-B61298F13ED2}" dt="2022-10-27T14:56:41.113" v="2221" actId="20577"/>
          <ac:spMkLst>
            <pc:docMk/>
            <pc:sldMk cId="2456651712" sldId="288"/>
            <ac:spMk id="3" creationId="{00000000-0000-0000-0000-000000000000}"/>
          </ac:spMkLst>
        </pc:spChg>
      </pc:sldChg>
      <pc:sldChg chg="modSp">
        <pc:chgData name="Yang, T. Andrew" userId="eff186eb-56df-45f2-9ca9-ccec608ed918" providerId="ADAL" clId="{A48DAE66-1EB5-4477-A0E0-B61298F13ED2}" dt="2022-10-27T14:55:18.610" v="2219" actId="14100"/>
        <pc:sldMkLst>
          <pc:docMk/>
          <pc:sldMk cId="2398963488" sldId="289"/>
        </pc:sldMkLst>
        <pc:spChg chg="mod">
          <ac:chgData name="Yang, T. Andrew" userId="eff186eb-56df-45f2-9ca9-ccec608ed918" providerId="ADAL" clId="{A48DAE66-1EB5-4477-A0E0-B61298F13ED2}" dt="2022-10-27T14:55:18.610" v="2219" actId="14100"/>
          <ac:spMkLst>
            <pc:docMk/>
            <pc:sldMk cId="2398963488" sldId="289"/>
            <ac:spMk id="29701" creationId="{00000000-0000-0000-0000-000000000000}"/>
          </ac:spMkLst>
        </pc:spChg>
      </pc:sldChg>
      <pc:sldChg chg="modSp">
        <pc:chgData name="Yang, T. Andrew" userId="eff186eb-56df-45f2-9ca9-ccec608ed918" providerId="ADAL" clId="{A48DAE66-1EB5-4477-A0E0-B61298F13ED2}" dt="2022-10-27T15:05:54.421" v="2338" actId="20577"/>
        <pc:sldMkLst>
          <pc:docMk/>
          <pc:sldMk cId="1887956518" sldId="290"/>
        </pc:sldMkLst>
        <pc:spChg chg="mod">
          <ac:chgData name="Yang, T. Andrew" userId="eff186eb-56df-45f2-9ca9-ccec608ed918" providerId="ADAL" clId="{A48DAE66-1EB5-4477-A0E0-B61298F13ED2}" dt="2022-10-27T15:05:54.421" v="2338" actId="20577"/>
          <ac:spMkLst>
            <pc:docMk/>
            <pc:sldMk cId="1887956518" sldId="290"/>
            <ac:spMk id="3" creationId="{00000000-0000-0000-0000-000000000000}"/>
          </ac:spMkLst>
        </pc:spChg>
      </pc:sldChg>
      <pc:sldChg chg="addSp modSp">
        <pc:chgData name="Yang, T. Andrew" userId="eff186eb-56df-45f2-9ca9-ccec608ed918" providerId="ADAL" clId="{A48DAE66-1EB5-4477-A0E0-B61298F13ED2}" dt="2022-10-27T15:11:15.268" v="2406" actId="404"/>
        <pc:sldMkLst>
          <pc:docMk/>
          <pc:sldMk cId="4121188064" sldId="291"/>
        </pc:sldMkLst>
        <pc:spChg chg="mod">
          <ac:chgData name="Yang, T. Andrew" userId="eff186eb-56df-45f2-9ca9-ccec608ed918" providerId="ADAL" clId="{A48DAE66-1EB5-4477-A0E0-B61298F13ED2}" dt="2022-10-27T15:11:15.268" v="2406" actId="404"/>
          <ac:spMkLst>
            <pc:docMk/>
            <pc:sldMk cId="4121188064" sldId="291"/>
            <ac:spMk id="31749" creationId="{00000000-0000-0000-0000-000000000000}"/>
          </ac:spMkLst>
        </pc:spChg>
        <pc:picChg chg="add mod">
          <ac:chgData name="Yang, T. Andrew" userId="eff186eb-56df-45f2-9ca9-ccec608ed918" providerId="ADAL" clId="{A48DAE66-1EB5-4477-A0E0-B61298F13ED2}" dt="2022-10-27T15:10:29.733" v="2397" actId="1035"/>
          <ac:picMkLst>
            <pc:docMk/>
            <pc:sldMk cId="4121188064" sldId="291"/>
            <ac:picMk id="7" creationId="{7B91F8D9-B5FE-4DBF-AED1-5A81452B5334}"/>
          </ac:picMkLst>
        </pc:picChg>
      </pc:sldChg>
      <pc:sldChg chg="modSp">
        <pc:chgData name="Yang, T. Andrew" userId="eff186eb-56df-45f2-9ca9-ccec608ed918" providerId="ADAL" clId="{A48DAE66-1EB5-4477-A0E0-B61298F13ED2}" dt="2022-10-27T15:11:44.880" v="2407" actId="20577"/>
        <pc:sldMkLst>
          <pc:docMk/>
          <pc:sldMk cId="4113031523" sldId="292"/>
        </pc:sldMkLst>
        <pc:spChg chg="mod">
          <ac:chgData name="Yang, T. Andrew" userId="eff186eb-56df-45f2-9ca9-ccec608ed918" providerId="ADAL" clId="{A48DAE66-1EB5-4477-A0E0-B61298F13ED2}" dt="2022-10-27T15:11:44.880" v="2407" actId="20577"/>
          <ac:spMkLst>
            <pc:docMk/>
            <pc:sldMk cId="4113031523" sldId="292"/>
            <ac:spMk id="19459" creationId="{00000000-0000-0000-0000-000000000000}"/>
          </ac:spMkLst>
        </pc:spChg>
      </pc:sldChg>
      <pc:sldChg chg="addSp delSp modSp">
        <pc:chgData name="Yang, T. Andrew" userId="eff186eb-56df-45f2-9ca9-ccec608ed918" providerId="ADAL" clId="{A48DAE66-1EB5-4477-A0E0-B61298F13ED2}" dt="2022-10-27T15:42:12.775" v="2853" actId="5793"/>
        <pc:sldMkLst>
          <pc:docMk/>
          <pc:sldMk cId="3835931943" sldId="293"/>
        </pc:sldMkLst>
        <pc:spChg chg="mod">
          <ac:chgData name="Yang, T. Andrew" userId="eff186eb-56df-45f2-9ca9-ccec608ed918" providerId="ADAL" clId="{A48DAE66-1EB5-4477-A0E0-B61298F13ED2}" dt="2022-10-27T15:13:17.292" v="2421" actId="20577"/>
          <ac:spMkLst>
            <pc:docMk/>
            <pc:sldMk cId="3835931943" sldId="293"/>
            <ac:spMk id="2" creationId="{00000000-0000-0000-0000-000000000000}"/>
          </ac:spMkLst>
        </pc:spChg>
        <pc:spChg chg="mod">
          <ac:chgData name="Yang, T. Andrew" userId="eff186eb-56df-45f2-9ca9-ccec608ed918" providerId="ADAL" clId="{A48DAE66-1EB5-4477-A0E0-B61298F13ED2}" dt="2022-10-27T15:42:12.775" v="2853" actId="5793"/>
          <ac:spMkLst>
            <pc:docMk/>
            <pc:sldMk cId="3835931943" sldId="293"/>
            <ac:spMk id="3" creationId="{00000000-0000-0000-0000-000000000000}"/>
          </ac:spMkLst>
        </pc:spChg>
        <pc:spChg chg="add del mod">
          <ac:chgData name="Yang, T. Andrew" userId="eff186eb-56df-45f2-9ca9-ccec608ed918" providerId="ADAL" clId="{A48DAE66-1EB5-4477-A0E0-B61298F13ED2}" dt="2022-10-27T15:29:04.233" v="2653" actId="478"/>
          <ac:spMkLst>
            <pc:docMk/>
            <pc:sldMk cId="3835931943" sldId="293"/>
            <ac:spMk id="5" creationId="{8E02F8F8-2127-4329-B96E-4F7B59A4E34A}"/>
          </ac:spMkLst>
        </pc:spChg>
        <pc:picChg chg="add del mod">
          <ac:chgData name="Yang, T. Andrew" userId="eff186eb-56df-45f2-9ca9-ccec608ed918" providerId="ADAL" clId="{A48DAE66-1EB5-4477-A0E0-B61298F13ED2}" dt="2022-10-27T15:29:01.916" v="2652" actId="478"/>
          <ac:picMkLst>
            <pc:docMk/>
            <pc:sldMk cId="3835931943" sldId="293"/>
            <ac:picMk id="1026" creationId="{A8D7297E-4127-4EF6-85CC-E6558C1D2E19}"/>
          </ac:picMkLst>
        </pc:picChg>
      </pc:sldChg>
      <pc:sldChg chg="modSp ord">
        <pc:chgData name="Yang, T. Andrew" userId="eff186eb-56df-45f2-9ca9-ccec608ed918" providerId="ADAL" clId="{A48DAE66-1EB5-4477-A0E0-B61298F13ED2}" dt="2022-10-27T15:53:49.355" v="3194" actId="115"/>
        <pc:sldMkLst>
          <pc:docMk/>
          <pc:sldMk cId="4179053677" sldId="294"/>
        </pc:sldMkLst>
        <pc:spChg chg="mod">
          <ac:chgData name="Yang, T. Andrew" userId="eff186eb-56df-45f2-9ca9-ccec608ed918" providerId="ADAL" clId="{A48DAE66-1EB5-4477-A0E0-B61298F13ED2}" dt="2022-10-27T15:44:47.128" v="2882"/>
          <ac:spMkLst>
            <pc:docMk/>
            <pc:sldMk cId="4179053677" sldId="294"/>
            <ac:spMk id="2" creationId="{00000000-0000-0000-0000-000000000000}"/>
          </ac:spMkLst>
        </pc:spChg>
        <pc:spChg chg="mod">
          <ac:chgData name="Yang, T. Andrew" userId="eff186eb-56df-45f2-9ca9-ccec608ed918" providerId="ADAL" clId="{A48DAE66-1EB5-4477-A0E0-B61298F13ED2}" dt="2022-10-27T15:53:49.355" v="3194" actId="115"/>
          <ac:spMkLst>
            <pc:docMk/>
            <pc:sldMk cId="4179053677" sldId="294"/>
            <ac:spMk id="3" creationId="{00000000-0000-0000-0000-000000000000}"/>
          </ac:spMkLst>
        </pc:spChg>
      </pc:sldChg>
      <pc:sldChg chg="ord">
        <pc:chgData name="Yang, T. Andrew" userId="eff186eb-56df-45f2-9ca9-ccec608ed918" providerId="ADAL" clId="{A48DAE66-1EB5-4477-A0E0-B61298F13ED2}" dt="2022-10-27T15:44:56.536" v="2885"/>
        <pc:sldMkLst>
          <pc:docMk/>
          <pc:sldMk cId="3181422282" sldId="295"/>
        </pc:sldMkLst>
      </pc:sldChg>
      <pc:sldChg chg="modSp">
        <pc:chgData name="Yang, T. Andrew" userId="eff186eb-56df-45f2-9ca9-ccec608ed918" providerId="ADAL" clId="{A48DAE66-1EB5-4477-A0E0-B61298F13ED2}" dt="2022-10-27T16:06:51.045" v="3486" actId="20577"/>
        <pc:sldMkLst>
          <pc:docMk/>
          <pc:sldMk cId="3767508603" sldId="296"/>
        </pc:sldMkLst>
        <pc:spChg chg="mod">
          <ac:chgData name="Yang, T. Andrew" userId="eff186eb-56df-45f2-9ca9-ccec608ed918" providerId="ADAL" clId="{A48DAE66-1EB5-4477-A0E0-B61298F13ED2}" dt="2022-10-27T16:06:09.403" v="3477" actId="1035"/>
          <ac:spMkLst>
            <pc:docMk/>
            <pc:sldMk cId="3767508603" sldId="296"/>
            <ac:spMk id="2" creationId="{00000000-0000-0000-0000-000000000000}"/>
          </ac:spMkLst>
        </pc:spChg>
        <pc:spChg chg="mod">
          <ac:chgData name="Yang, T. Andrew" userId="eff186eb-56df-45f2-9ca9-ccec608ed918" providerId="ADAL" clId="{A48DAE66-1EB5-4477-A0E0-B61298F13ED2}" dt="2022-10-27T16:06:51.045" v="3486" actId="20577"/>
          <ac:spMkLst>
            <pc:docMk/>
            <pc:sldMk cId="3767508603" sldId="296"/>
            <ac:spMk id="3" creationId="{00000000-0000-0000-0000-000000000000}"/>
          </ac:spMkLst>
        </pc:spChg>
      </pc:sldChg>
      <pc:sldChg chg="modSp">
        <pc:chgData name="Yang, T. Andrew" userId="eff186eb-56df-45f2-9ca9-ccec608ed918" providerId="ADAL" clId="{A48DAE66-1EB5-4477-A0E0-B61298F13ED2}" dt="2022-10-27T16:18:27.167" v="3958" actId="14100"/>
        <pc:sldMkLst>
          <pc:docMk/>
          <pc:sldMk cId="4200450840" sldId="297"/>
        </pc:sldMkLst>
        <pc:spChg chg="mod">
          <ac:chgData name="Yang, T. Andrew" userId="eff186eb-56df-45f2-9ca9-ccec608ed918" providerId="ADAL" clId="{A48DAE66-1EB5-4477-A0E0-B61298F13ED2}" dt="2022-10-27T16:07:45.749" v="3487" actId="20577"/>
          <ac:spMkLst>
            <pc:docMk/>
            <pc:sldMk cId="4200450840" sldId="297"/>
            <ac:spMk id="2" creationId="{00000000-0000-0000-0000-000000000000}"/>
          </ac:spMkLst>
        </pc:spChg>
        <pc:spChg chg="mod">
          <ac:chgData name="Yang, T. Andrew" userId="eff186eb-56df-45f2-9ca9-ccec608ed918" providerId="ADAL" clId="{A48DAE66-1EB5-4477-A0E0-B61298F13ED2}" dt="2022-10-27T16:18:27.167" v="3958" actId="14100"/>
          <ac:spMkLst>
            <pc:docMk/>
            <pc:sldMk cId="4200450840" sldId="297"/>
            <ac:spMk id="3" creationId="{00000000-0000-0000-0000-000000000000}"/>
          </ac:spMkLst>
        </pc:spChg>
      </pc:sldChg>
      <pc:sldChg chg="addSp delSp modSp del">
        <pc:chgData name="Yang, T. Andrew" userId="eff186eb-56df-45f2-9ca9-ccec608ed918" providerId="ADAL" clId="{A48DAE66-1EB5-4477-A0E0-B61298F13ED2}" dt="2022-10-27T16:25:28.735" v="4067" actId="2696"/>
        <pc:sldMkLst>
          <pc:docMk/>
          <pc:sldMk cId="1813428062" sldId="298"/>
        </pc:sldMkLst>
        <pc:spChg chg="del mod">
          <ac:chgData name="Yang, T. Andrew" userId="eff186eb-56df-45f2-9ca9-ccec608ed918" providerId="ADAL" clId="{A48DAE66-1EB5-4477-A0E0-B61298F13ED2}" dt="2022-10-27T16:21:50.267" v="3987"/>
          <ac:spMkLst>
            <pc:docMk/>
            <pc:sldMk cId="1813428062" sldId="298"/>
            <ac:spMk id="3" creationId="{00000000-0000-0000-0000-000000000000}"/>
          </ac:spMkLst>
        </pc:spChg>
        <pc:spChg chg="add mod">
          <ac:chgData name="Yang, T. Andrew" userId="eff186eb-56df-45f2-9ca9-ccec608ed918" providerId="ADAL" clId="{A48DAE66-1EB5-4477-A0E0-B61298F13ED2}" dt="2022-10-27T16:21:50.267" v="3987"/>
          <ac:spMkLst>
            <pc:docMk/>
            <pc:sldMk cId="1813428062" sldId="298"/>
            <ac:spMk id="5" creationId="{43B862FE-2B1A-4C5F-9F0F-1344E24E6CE0}"/>
          </ac:spMkLst>
        </pc:spChg>
      </pc:sldChg>
      <pc:sldChg chg="addSp modSp">
        <pc:chgData name="Yang, T. Andrew" userId="eff186eb-56df-45f2-9ca9-ccec608ed918" providerId="ADAL" clId="{A48DAE66-1EB5-4477-A0E0-B61298F13ED2}" dt="2022-10-27T16:25:15.648" v="4066" actId="14100"/>
        <pc:sldMkLst>
          <pc:docMk/>
          <pc:sldMk cId="3620263882" sldId="299"/>
        </pc:sldMkLst>
        <pc:spChg chg="add mod">
          <ac:chgData name="Yang, T. Andrew" userId="eff186eb-56df-45f2-9ca9-ccec608ed918" providerId="ADAL" clId="{A48DAE66-1EB5-4477-A0E0-B61298F13ED2}" dt="2022-10-27T16:25:15.648" v="4066" actId="14100"/>
          <ac:spMkLst>
            <pc:docMk/>
            <pc:sldMk cId="3620263882" sldId="299"/>
            <ac:spMk id="7" creationId="{27D6F0D9-F008-4AEC-B329-0916904727E7}"/>
          </ac:spMkLst>
        </pc:spChg>
        <pc:spChg chg="mod">
          <ac:chgData name="Yang, T. Andrew" userId="eff186eb-56df-45f2-9ca9-ccec608ed918" providerId="ADAL" clId="{A48DAE66-1EB5-4477-A0E0-B61298F13ED2}" dt="2022-10-27T16:21:31.857" v="3984" actId="14100"/>
          <ac:spMkLst>
            <pc:docMk/>
            <pc:sldMk cId="3620263882" sldId="299"/>
            <ac:spMk id="21507" creationId="{00000000-0000-0000-0000-000000000000}"/>
          </ac:spMkLst>
        </pc:spChg>
        <pc:picChg chg="mod">
          <ac:chgData name="Yang, T. Andrew" userId="eff186eb-56df-45f2-9ca9-ccec608ed918" providerId="ADAL" clId="{A48DAE66-1EB5-4477-A0E0-B61298F13ED2}" dt="2022-10-27T16:22:48.398" v="4041" actId="14100"/>
          <ac:picMkLst>
            <pc:docMk/>
            <pc:sldMk cId="3620263882" sldId="299"/>
            <ac:picMk id="37893" creationId="{00000000-0000-0000-0000-000000000000}"/>
          </ac:picMkLst>
        </pc:picChg>
      </pc:sldChg>
      <pc:sldChg chg="modSp">
        <pc:chgData name="Yang, T. Andrew" userId="eff186eb-56df-45f2-9ca9-ccec608ed918" providerId="ADAL" clId="{A48DAE66-1EB5-4477-A0E0-B61298F13ED2}" dt="2022-10-27T16:29:01.873" v="4176" actId="6549"/>
        <pc:sldMkLst>
          <pc:docMk/>
          <pc:sldMk cId="589277728" sldId="300"/>
        </pc:sldMkLst>
        <pc:spChg chg="mod">
          <ac:chgData name="Yang, T. Andrew" userId="eff186eb-56df-45f2-9ca9-ccec608ed918" providerId="ADAL" clId="{A48DAE66-1EB5-4477-A0E0-B61298F13ED2}" dt="2022-10-27T16:29:01.873" v="4176" actId="6549"/>
          <ac:spMkLst>
            <pc:docMk/>
            <pc:sldMk cId="589277728" sldId="300"/>
            <ac:spMk id="3" creationId="{00000000-0000-0000-0000-000000000000}"/>
          </ac:spMkLst>
        </pc:spChg>
      </pc:sldChg>
      <pc:sldChg chg="del">
        <pc:chgData name="Yang, T. Andrew" userId="eff186eb-56df-45f2-9ca9-ccec608ed918" providerId="ADAL" clId="{A48DAE66-1EB5-4477-A0E0-B61298F13ED2}" dt="2022-10-27T16:30:49.823" v="4177" actId="2696"/>
        <pc:sldMkLst>
          <pc:docMk/>
          <pc:sldMk cId="2058892200" sldId="301"/>
        </pc:sldMkLst>
      </pc:sldChg>
      <pc:sldChg chg="addSp modSp">
        <pc:chgData name="Yang, T. Andrew" userId="eff186eb-56df-45f2-9ca9-ccec608ed918" providerId="ADAL" clId="{A48DAE66-1EB5-4477-A0E0-B61298F13ED2}" dt="2022-10-27T16:37:33.268" v="4454" actId="14734"/>
        <pc:sldMkLst>
          <pc:docMk/>
          <pc:sldMk cId="778694337" sldId="302"/>
        </pc:sldMkLst>
        <pc:spChg chg="mod">
          <ac:chgData name="Yang, T. Andrew" userId="eff186eb-56df-45f2-9ca9-ccec608ed918" providerId="ADAL" clId="{A48DAE66-1EB5-4477-A0E0-B61298F13ED2}" dt="2022-10-27T16:35:56.276" v="4382" actId="20577"/>
          <ac:spMkLst>
            <pc:docMk/>
            <pc:sldMk cId="778694337" sldId="302"/>
            <ac:spMk id="3" creationId="{00000000-0000-0000-0000-000000000000}"/>
          </ac:spMkLst>
        </pc:spChg>
        <pc:graphicFrameChg chg="add mod modGraphic">
          <ac:chgData name="Yang, T. Andrew" userId="eff186eb-56df-45f2-9ca9-ccec608ed918" providerId="ADAL" clId="{A48DAE66-1EB5-4477-A0E0-B61298F13ED2}" dt="2022-10-27T16:37:33.268" v="4454" actId="14734"/>
          <ac:graphicFrameMkLst>
            <pc:docMk/>
            <pc:sldMk cId="778694337" sldId="302"/>
            <ac:graphicFrameMk id="5" creationId="{E5184F52-6088-4E37-84A7-3453F847727D}"/>
          </ac:graphicFrameMkLst>
        </pc:graphicFrameChg>
      </pc:sldChg>
      <pc:sldChg chg="modSp">
        <pc:chgData name="Yang, T. Andrew" userId="eff186eb-56df-45f2-9ca9-ccec608ed918" providerId="ADAL" clId="{A48DAE66-1EB5-4477-A0E0-B61298F13ED2}" dt="2022-10-27T16:41:23.617" v="4481" actId="20577"/>
        <pc:sldMkLst>
          <pc:docMk/>
          <pc:sldMk cId="3908203079" sldId="303"/>
        </pc:sldMkLst>
        <pc:spChg chg="mod">
          <ac:chgData name="Yang, T. Andrew" userId="eff186eb-56df-45f2-9ca9-ccec608ed918" providerId="ADAL" clId="{A48DAE66-1EB5-4477-A0E0-B61298F13ED2}" dt="2022-10-27T16:41:23.617" v="4481" actId="20577"/>
          <ac:spMkLst>
            <pc:docMk/>
            <pc:sldMk cId="3908203079" sldId="303"/>
            <ac:spMk id="3" creationId="{00000000-0000-0000-0000-000000000000}"/>
          </ac:spMkLst>
        </pc:spChg>
      </pc:sldChg>
      <pc:sldChg chg="modSp">
        <pc:chgData name="Yang, T. Andrew" userId="eff186eb-56df-45f2-9ca9-ccec608ed918" providerId="ADAL" clId="{A48DAE66-1EB5-4477-A0E0-B61298F13ED2}" dt="2022-10-27T17:02:19.929" v="4603" actId="20577"/>
        <pc:sldMkLst>
          <pc:docMk/>
          <pc:sldMk cId="477121806" sldId="305"/>
        </pc:sldMkLst>
        <pc:spChg chg="mod">
          <ac:chgData name="Yang, T. Andrew" userId="eff186eb-56df-45f2-9ca9-ccec608ed918" providerId="ADAL" clId="{A48DAE66-1EB5-4477-A0E0-B61298F13ED2}" dt="2022-10-27T16:44:10.261" v="4514" actId="14100"/>
          <ac:spMkLst>
            <pc:docMk/>
            <pc:sldMk cId="477121806" sldId="305"/>
            <ac:spMk id="2" creationId="{00000000-0000-0000-0000-000000000000}"/>
          </ac:spMkLst>
        </pc:spChg>
        <pc:spChg chg="mod">
          <ac:chgData name="Yang, T. Andrew" userId="eff186eb-56df-45f2-9ca9-ccec608ed918" providerId="ADAL" clId="{A48DAE66-1EB5-4477-A0E0-B61298F13ED2}" dt="2022-10-27T17:02:19.929" v="4603" actId="20577"/>
          <ac:spMkLst>
            <pc:docMk/>
            <pc:sldMk cId="477121806" sldId="305"/>
            <ac:spMk id="3" creationId="{00000000-0000-0000-0000-000000000000}"/>
          </ac:spMkLst>
        </pc:spChg>
      </pc:sldChg>
      <pc:sldChg chg="modSp">
        <pc:chgData name="Yang, T. Andrew" userId="eff186eb-56df-45f2-9ca9-ccec608ed918" providerId="ADAL" clId="{A48DAE66-1EB5-4477-A0E0-B61298F13ED2}" dt="2022-10-27T17:18:58.487" v="4835" actId="27636"/>
        <pc:sldMkLst>
          <pc:docMk/>
          <pc:sldMk cId="2266857211" sldId="306"/>
        </pc:sldMkLst>
        <pc:spChg chg="mod">
          <ac:chgData name="Yang, T. Andrew" userId="eff186eb-56df-45f2-9ca9-ccec608ed918" providerId="ADAL" clId="{A48DAE66-1EB5-4477-A0E0-B61298F13ED2}" dt="2022-10-27T17:08:10.240" v="4610" actId="14100"/>
          <ac:spMkLst>
            <pc:docMk/>
            <pc:sldMk cId="2266857211" sldId="306"/>
            <ac:spMk id="2" creationId="{00000000-0000-0000-0000-000000000000}"/>
          </ac:spMkLst>
        </pc:spChg>
        <pc:spChg chg="mod">
          <ac:chgData name="Yang, T. Andrew" userId="eff186eb-56df-45f2-9ca9-ccec608ed918" providerId="ADAL" clId="{A48DAE66-1EB5-4477-A0E0-B61298F13ED2}" dt="2022-10-27T17:18:58.487" v="4835" actId="27636"/>
          <ac:spMkLst>
            <pc:docMk/>
            <pc:sldMk cId="2266857211" sldId="306"/>
            <ac:spMk id="3" creationId="{00000000-0000-0000-0000-000000000000}"/>
          </ac:spMkLst>
        </pc:spChg>
      </pc:sldChg>
      <pc:sldChg chg="modSp">
        <pc:chgData name="Yang, T. Andrew" userId="eff186eb-56df-45f2-9ca9-ccec608ed918" providerId="ADAL" clId="{A48DAE66-1EB5-4477-A0E0-B61298F13ED2}" dt="2022-10-27T19:57:20.774" v="5083" actId="27636"/>
        <pc:sldMkLst>
          <pc:docMk/>
          <pc:sldMk cId="4142859695" sldId="307"/>
        </pc:sldMkLst>
        <pc:spChg chg="mod">
          <ac:chgData name="Yang, T. Andrew" userId="eff186eb-56df-45f2-9ca9-ccec608ed918" providerId="ADAL" clId="{A48DAE66-1EB5-4477-A0E0-B61298F13ED2}" dt="2022-10-27T19:57:20.774" v="5083" actId="27636"/>
          <ac:spMkLst>
            <pc:docMk/>
            <pc:sldMk cId="4142859695" sldId="307"/>
            <ac:spMk id="3" creationId="{00000000-0000-0000-0000-000000000000}"/>
          </ac:spMkLst>
        </pc:spChg>
      </pc:sldChg>
      <pc:sldChg chg="modSp">
        <pc:chgData name="Yang, T. Andrew" userId="eff186eb-56df-45f2-9ca9-ccec608ed918" providerId="ADAL" clId="{A48DAE66-1EB5-4477-A0E0-B61298F13ED2}" dt="2022-10-27T19:50:15.816" v="5046" actId="15"/>
        <pc:sldMkLst>
          <pc:docMk/>
          <pc:sldMk cId="467953635" sldId="308"/>
        </pc:sldMkLst>
        <pc:spChg chg="mod">
          <ac:chgData name="Yang, T. Andrew" userId="eff186eb-56df-45f2-9ca9-ccec608ed918" providerId="ADAL" clId="{A48DAE66-1EB5-4477-A0E0-B61298F13ED2}" dt="2022-10-27T19:46:44.547" v="5028" actId="404"/>
          <ac:spMkLst>
            <pc:docMk/>
            <pc:sldMk cId="467953635" sldId="308"/>
            <ac:spMk id="2" creationId="{00000000-0000-0000-0000-000000000000}"/>
          </ac:spMkLst>
        </pc:spChg>
        <pc:spChg chg="mod">
          <ac:chgData name="Yang, T. Andrew" userId="eff186eb-56df-45f2-9ca9-ccec608ed918" providerId="ADAL" clId="{A48DAE66-1EB5-4477-A0E0-B61298F13ED2}" dt="2022-10-27T19:50:15.816" v="5046" actId="15"/>
          <ac:spMkLst>
            <pc:docMk/>
            <pc:sldMk cId="467953635" sldId="308"/>
            <ac:spMk id="3" creationId="{00000000-0000-0000-0000-000000000000}"/>
          </ac:spMkLst>
        </pc:spChg>
      </pc:sldChg>
      <pc:sldChg chg="modSp">
        <pc:chgData name="Yang, T. Andrew" userId="eff186eb-56df-45f2-9ca9-ccec608ed918" providerId="ADAL" clId="{A48DAE66-1EB5-4477-A0E0-B61298F13ED2}" dt="2022-10-27T19:53:09.167" v="5062" actId="27636"/>
        <pc:sldMkLst>
          <pc:docMk/>
          <pc:sldMk cId="3822828690" sldId="310"/>
        </pc:sldMkLst>
        <pc:spChg chg="mod">
          <ac:chgData name="Yang, T. Andrew" userId="eff186eb-56df-45f2-9ca9-ccec608ed918" providerId="ADAL" clId="{A48DAE66-1EB5-4477-A0E0-B61298F13ED2}" dt="2022-10-27T19:48:32.447" v="5039" actId="404"/>
          <ac:spMkLst>
            <pc:docMk/>
            <pc:sldMk cId="3822828690" sldId="310"/>
            <ac:spMk id="2" creationId="{00000000-0000-0000-0000-000000000000}"/>
          </ac:spMkLst>
        </pc:spChg>
        <pc:spChg chg="mod">
          <ac:chgData name="Yang, T. Andrew" userId="eff186eb-56df-45f2-9ca9-ccec608ed918" providerId="ADAL" clId="{A48DAE66-1EB5-4477-A0E0-B61298F13ED2}" dt="2022-10-27T19:53:09.167" v="5062" actId="27636"/>
          <ac:spMkLst>
            <pc:docMk/>
            <pc:sldMk cId="3822828690" sldId="310"/>
            <ac:spMk id="3" creationId="{00000000-0000-0000-0000-000000000000}"/>
          </ac:spMkLst>
        </pc:spChg>
      </pc:sldChg>
      <pc:sldChg chg="modSp">
        <pc:chgData name="Yang, T. Andrew" userId="eff186eb-56df-45f2-9ca9-ccec608ed918" providerId="ADAL" clId="{A48DAE66-1EB5-4477-A0E0-B61298F13ED2}" dt="2022-10-27T20:10:03.273" v="5174" actId="20577"/>
        <pc:sldMkLst>
          <pc:docMk/>
          <pc:sldMk cId="1992707300" sldId="311"/>
        </pc:sldMkLst>
        <pc:spChg chg="mod">
          <ac:chgData name="Yang, T. Andrew" userId="eff186eb-56df-45f2-9ca9-ccec608ed918" providerId="ADAL" clId="{A48DAE66-1EB5-4477-A0E0-B61298F13ED2}" dt="2022-10-27T20:10:03.273" v="5174" actId="20577"/>
          <ac:spMkLst>
            <pc:docMk/>
            <pc:sldMk cId="1992707300" sldId="311"/>
            <ac:spMk id="3" creationId="{00000000-0000-0000-0000-000000000000}"/>
          </ac:spMkLst>
        </pc:spChg>
      </pc:sldChg>
      <pc:sldChg chg="modSp">
        <pc:chgData name="Yang, T. Andrew" userId="eff186eb-56df-45f2-9ca9-ccec608ed918" providerId="ADAL" clId="{A48DAE66-1EB5-4477-A0E0-B61298F13ED2}" dt="2022-10-27T12:19:06.532" v="20" actId="113"/>
        <pc:sldMkLst>
          <pc:docMk/>
          <pc:sldMk cId="3962768802" sldId="316"/>
        </pc:sldMkLst>
        <pc:spChg chg="mod">
          <ac:chgData name="Yang, T. Andrew" userId="eff186eb-56df-45f2-9ca9-ccec608ed918" providerId="ADAL" clId="{A48DAE66-1EB5-4477-A0E0-B61298F13ED2}" dt="2022-10-27T12:19:06.532" v="20" actId="113"/>
          <ac:spMkLst>
            <pc:docMk/>
            <pc:sldMk cId="3962768802" sldId="316"/>
            <ac:spMk id="3" creationId="{00000000-0000-0000-0000-000000000000}"/>
          </ac:spMkLst>
        </pc:spChg>
      </pc:sldChg>
      <pc:sldChg chg="modSp">
        <pc:chgData name="Yang, T. Andrew" userId="eff186eb-56df-45f2-9ca9-ccec608ed918" providerId="ADAL" clId="{A48DAE66-1EB5-4477-A0E0-B61298F13ED2}" dt="2022-10-27T12:19:39.280" v="25" actId="14100"/>
        <pc:sldMkLst>
          <pc:docMk/>
          <pc:sldMk cId="3063283782" sldId="317"/>
        </pc:sldMkLst>
        <pc:spChg chg="mod">
          <ac:chgData name="Yang, T. Andrew" userId="eff186eb-56df-45f2-9ca9-ccec608ed918" providerId="ADAL" clId="{A48DAE66-1EB5-4477-A0E0-B61298F13ED2}" dt="2022-10-27T12:19:39.280" v="25" actId="14100"/>
          <ac:spMkLst>
            <pc:docMk/>
            <pc:sldMk cId="3063283782" sldId="317"/>
            <ac:spMk id="3" creationId="{3DD4CA22-A966-48FA-B78B-16841DA78EC6}"/>
          </ac:spMkLst>
        </pc:spChg>
      </pc:sldChg>
      <pc:sldChg chg="modSp add modNotesTx">
        <pc:chgData name="Yang, T. Andrew" userId="eff186eb-56df-45f2-9ca9-ccec608ed918" providerId="ADAL" clId="{A48DAE66-1EB5-4477-A0E0-B61298F13ED2}" dt="2022-10-27T13:26:12.132" v="1176" actId="404"/>
        <pc:sldMkLst>
          <pc:docMk/>
          <pc:sldMk cId="726264985" sldId="320"/>
        </pc:sldMkLst>
        <pc:spChg chg="mod">
          <ac:chgData name="Yang, T. Andrew" userId="eff186eb-56df-45f2-9ca9-ccec608ed918" providerId="ADAL" clId="{A48DAE66-1EB5-4477-A0E0-B61298F13ED2}" dt="2022-10-27T13:26:12.132" v="1176" actId="404"/>
          <ac:spMkLst>
            <pc:docMk/>
            <pc:sldMk cId="726264985" sldId="320"/>
            <ac:spMk id="3" creationId="{00000000-0000-0000-0000-000000000000}"/>
          </ac:spMkLst>
        </pc:spChg>
      </pc:sldChg>
      <pc:sldChg chg="addSp delSp modSp add">
        <pc:chgData name="Yang, T. Andrew" userId="eff186eb-56df-45f2-9ca9-ccec608ed918" providerId="ADAL" clId="{A48DAE66-1EB5-4477-A0E0-B61298F13ED2}" dt="2022-10-27T14:46:28.827" v="2150" actId="14100"/>
        <pc:sldMkLst>
          <pc:docMk/>
          <pc:sldMk cId="2007027928" sldId="321"/>
        </pc:sldMkLst>
        <pc:spChg chg="mod">
          <ac:chgData name="Yang, T. Andrew" userId="eff186eb-56df-45f2-9ca9-ccec608ed918" providerId="ADAL" clId="{A48DAE66-1EB5-4477-A0E0-B61298F13ED2}" dt="2022-10-27T14:46:28.827" v="2150" actId="14100"/>
          <ac:spMkLst>
            <pc:docMk/>
            <pc:sldMk cId="2007027928" sldId="321"/>
            <ac:spMk id="2" creationId="{00000000-0000-0000-0000-000000000000}"/>
          </ac:spMkLst>
        </pc:spChg>
        <pc:spChg chg="mod">
          <ac:chgData name="Yang, T. Andrew" userId="eff186eb-56df-45f2-9ca9-ccec608ed918" providerId="ADAL" clId="{A48DAE66-1EB5-4477-A0E0-B61298F13ED2}" dt="2022-10-27T14:46:18.655" v="2148" actId="14100"/>
          <ac:spMkLst>
            <pc:docMk/>
            <pc:sldMk cId="2007027928" sldId="321"/>
            <ac:spMk id="3" creationId="{00000000-0000-0000-0000-000000000000}"/>
          </ac:spMkLst>
        </pc:spChg>
        <pc:spChg chg="add del mod">
          <ac:chgData name="Yang, T. Andrew" userId="eff186eb-56df-45f2-9ca9-ccec608ed918" providerId="ADAL" clId="{A48DAE66-1EB5-4477-A0E0-B61298F13ED2}" dt="2022-10-27T14:45:29.013" v="2117" actId="478"/>
          <ac:spMkLst>
            <pc:docMk/>
            <pc:sldMk cId="2007027928" sldId="321"/>
            <ac:spMk id="6" creationId="{E477F1B7-A1E3-4A1D-95C3-385BD88ADDA8}"/>
          </ac:spMkLst>
        </pc:spChg>
        <pc:picChg chg="add mod">
          <ac:chgData name="Yang, T. Andrew" userId="eff186eb-56df-45f2-9ca9-ccec608ed918" providerId="ADAL" clId="{A48DAE66-1EB5-4477-A0E0-B61298F13ED2}" dt="2022-10-27T14:46:15.880" v="2147" actId="1036"/>
          <ac:picMkLst>
            <pc:docMk/>
            <pc:sldMk cId="2007027928" sldId="321"/>
            <ac:picMk id="5" creationId="{932A31BB-D097-41AA-B650-827D421AF362}"/>
          </ac:picMkLst>
        </pc:picChg>
      </pc:sldChg>
      <pc:sldChg chg="addSp delSp modSp add">
        <pc:chgData name="Yang, T. Andrew" userId="eff186eb-56df-45f2-9ca9-ccec608ed918" providerId="ADAL" clId="{A48DAE66-1EB5-4477-A0E0-B61298F13ED2}" dt="2022-10-27T14:48:20.159" v="2160" actId="14100"/>
        <pc:sldMkLst>
          <pc:docMk/>
          <pc:sldMk cId="1501168365" sldId="322"/>
        </pc:sldMkLst>
        <pc:spChg chg="mod">
          <ac:chgData name="Yang, T. Andrew" userId="eff186eb-56df-45f2-9ca9-ccec608ed918" providerId="ADAL" clId="{A48DAE66-1EB5-4477-A0E0-B61298F13ED2}" dt="2022-10-27T14:48:07.763" v="2158" actId="14100"/>
          <ac:spMkLst>
            <pc:docMk/>
            <pc:sldMk cId="1501168365" sldId="322"/>
            <ac:spMk id="2" creationId="{00000000-0000-0000-0000-000000000000}"/>
          </ac:spMkLst>
        </pc:spChg>
        <pc:spChg chg="del">
          <ac:chgData name="Yang, T. Andrew" userId="eff186eb-56df-45f2-9ca9-ccec608ed918" providerId="ADAL" clId="{A48DAE66-1EB5-4477-A0E0-B61298F13ED2}" dt="2022-10-27T14:46:38.543" v="2151" actId="478"/>
          <ac:spMkLst>
            <pc:docMk/>
            <pc:sldMk cId="1501168365" sldId="322"/>
            <ac:spMk id="3" creationId="{00000000-0000-0000-0000-000000000000}"/>
          </ac:spMkLst>
        </pc:spChg>
        <pc:spChg chg="mod">
          <ac:chgData name="Yang, T. Andrew" userId="eff186eb-56df-45f2-9ca9-ccec608ed918" providerId="ADAL" clId="{A48DAE66-1EB5-4477-A0E0-B61298F13ED2}" dt="2022-10-27T14:47:10.136" v="2157" actId="114"/>
          <ac:spMkLst>
            <pc:docMk/>
            <pc:sldMk cId="1501168365" sldId="322"/>
            <ac:spMk id="6" creationId="{E477F1B7-A1E3-4A1D-95C3-385BD88ADDA8}"/>
          </ac:spMkLst>
        </pc:spChg>
        <pc:spChg chg="add del mod">
          <ac:chgData name="Yang, T. Andrew" userId="eff186eb-56df-45f2-9ca9-ccec608ed918" providerId="ADAL" clId="{A48DAE66-1EB5-4477-A0E0-B61298F13ED2}" dt="2022-10-27T14:46:40.880" v="2152" actId="478"/>
          <ac:spMkLst>
            <pc:docMk/>
            <pc:sldMk cId="1501168365" sldId="322"/>
            <ac:spMk id="8" creationId="{A7209AAD-A8AA-4979-A9DB-E9375A447C36}"/>
          </ac:spMkLst>
        </pc:spChg>
        <pc:picChg chg="mod">
          <ac:chgData name="Yang, T. Andrew" userId="eff186eb-56df-45f2-9ca9-ccec608ed918" providerId="ADAL" clId="{A48DAE66-1EB5-4477-A0E0-B61298F13ED2}" dt="2022-10-27T14:48:20.159" v="2160" actId="14100"/>
          <ac:picMkLst>
            <pc:docMk/>
            <pc:sldMk cId="1501168365" sldId="322"/>
            <ac:picMk id="5" creationId="{932A31BB-D097-41AA-B650-827D421AF362}"/>
          </ac:picMkLst>
        </pc:picChg>
      </pc:sldChg>
      <pc:sldChg chg="modSp add">
        <pc:chgData name="Yang, T. Andrew" userId="eff186eb-56df-45f2-9ca9-ccec608ed918" providerId="ADAL" clId="{A48DAE66-1EB5-4477-A0E0-B61298F13ED2}" dt="2022-10-27T15:32:15.616" v="2761" actId="113"/>
        <pc:sldMkLst>
          <pc:docMk/>
          <pc:sldMk cId="3868684617" sldId="323"/>
        </pc:sldMkLst>
        <pc:spChg chg="mod">
          <ac:chgData name="Yang, T. Andrew" userId="eff186eb-56df-45f2-9ca9-ccec608ed918" providerId="ADAL" clId="{A48DAE66-1EB5-4477-A0E0-B61298F13ED2}" dt="2022-10-27T15:26:00.452" v="2584" actId="404"/>
          <ac:spMkLst>
            <pc:docMk/>
            <pc:sldMk cId="3868684617" sldId="323"/>
            <ac:spMk id="2" creationId="{00000000-0000-0000-0000-000000000000}"/>
          </ac:spMkLst>
        </pc:spChg>
        <pc:spChg chg="mod">
          <ac:chgData name="Yang, T. Andrew" userId="eff186eb-56df-45f2-9ca9-ccec608ed918" providerId="ADAL" clId="{A48DAE66-1EB5-4477-A0E0-B61298F13ED2}" dt="2022-10-27T15:32:15.616" v="2761" actId="113"/>
          <ac:spMkLst>
            <pc:docMk/>
            <pc:sldMk cId="3868684617" sldId="323"/>
            <ac:spMk id="3" creationId="{00000000-0000-0000-0000-000000000000}"/>
          </ac:spMkLst>
        </pc:spChg>
        <pc:picChg chg="mod">
          <ac:chgData name="Yang, T. Andrew" userId="eff186eb-56df-45f2-9ca9-ccec608ed918" providerId="ADAL" clId="{A48DAE66-1EB5-4477-A0E0-B61298F13ED2}" dt="2022-10-27T15:28:58.589" v="2651" actId="14100"/>
          <ac:picMkLst>
            <pc:docMk/>
            <pc:sldMk cId="3868684617" sldId="323"/>
            <ac:picMk id="1026" creationId="{A8D7297E-4127-4EF6-85CC-E6558C1D2E19}"/>
          </ac:picMkLst>
        </pc:picChg>
      </pc:sldChg>
      <pc:sldChg chg="modSp add ord">
        <pc:chgData name="Yang, T. Andrew" userId="eff186eb-56df-45f2-9ca9-ccec608ed918" providerId="ADAL" clId="{A48DAE66-1EB5-4477-A0E0-B61298F13ED2}" dt="2022-10-27T15:44:41.361" v="2881"/>
        <pc:sldMkLst>
          <pc:docMk/>
          <pc:sldMk cId="1888905355" sldId="324"/>
        </pc:sldMkLst>
        <pc:spChg chg="mod">
          <ac:chgData name="Yang, T. Andrew" userId="eff186eb-56df-45f2-9ca9-ccec608ed918" providerId="ADAL" clId="{A48DAE66-1EB5-4477-A0E0-B61298F13ED2}" dt="2022-10-27T15:44:41.361" v="2881"/>
          <ac:spMkLst>
            <pc:docMk/>
            <pc:sldMk cId="1888905355" sldId="324"/>
            <ac:spMk id="2" creationId="{00000000-0000-0000-0000-000000000000}"/>
          </ac:spMkLst>
        </pc:spChg>
        <pc:spChg chg="mod">
          <ac:chgData name="Yang, T. Andrew" userId="eff186eb-56df-45f2-9ca9-ccec608ed918" providerId="ADAL" clId="{A48DAE66-1EB5-4477-A0E0-B61298F13ED2}" dt="2022-10-27T15:44:05.945" v="2868" actId="404"/>
          <ac:spMkLst>
            <pc:docMk/>
            <pc:sldMk cId="1888905355" sldId="324"/>
            <ac:spMk id="3" creationId="{00000000-0000-0000-0000-000000000000}"/>
          </ac:spMkLst>
        </pc:spChg>
      </pc:sldChg>
      <pc:sldChg chg="add del">
        <pc:chgData name="Yang, T. Andrew" userId="eff186eb-56df-45f2-9ca9-ccec608ed918" providerId="ADAL" clId="{A48DAE66-1EB5-4477-A0E0-B61298F13ED2}" dt="2022-10-27T15:27:11.737" v="2630"/>
        <pc:sldMkLst>
          <pc:docMk/>
          <pc:sldMk cId="2906933959" sldId="324"/>
        </pc:sldMkLst>
      </pc:sldChg>
      <pc:sldChg chg="modSp add">
        <pc:chgData name="Yang, T. Andrew" userId="eff186eb-56df-45f2-9ca9-ccec608ed918" providerId="ADAL" clId="{A48DAE66-1EB5-4477-A0E0-B61298F13ED2}" dt="2022-10-27T16:13:29.329" v="3802" actId="404"/>
        <pc:sldMkLst>
          <pc:docMk/>
          <pc:sldMk cId="894201888" sldId="325"/>
        </pc:sldMkLst>
        <pc:spChg chg="mod">
          <ac:chgData name="Yang, T. Andrew" userId="eff186eb-56df-45f2-9ca9-ccec608ed918" providerId="ADAL" clId="{A48DAE66-1EB5-4477-A0E0-B61298F13ED2}" dt="2022-10-27T16:09:02.989" v="3498" actId="20577"/>
          <ac:spMkLst>
            <pc:docMk/>
            <pc:sldMk cId="894201888" sldId="325"/>
            <ac:spMk id="2" creationId="{A7270490-478B-4F42-A170-ECD4C49041A2}"/>
          </ac:spMkLst>
        </pc:spChg>
        <pc:graphicFrameChg chg="mod modGraphic">
          <ac:chgData name="Yang, T. Andrew" userId="eff186eb-56df-45f2-9ca9-ccec608ed918" providerId="ADAL" clId="{A48DAE66-1EB5-4477-A0E0-B61298F13ED2}" dt="2022-10-27T16:13:29.329" v="3802" actId="404"/>
          <ac:graphicFrameMkLst>
            <pc:docMk/>
            <pc:sldMk cId="894201888" sldId="325"/>
            <ac:graphicFrameMk id="5" creationId="{BE8D78BA-3D72-4DEF-8B56-95A3495C4858}"/>
          </ac:graphicFrameMkLst>
        </pc:graphicFrameChg>
      </pc:sldChg>
      <pc:sldChg chg="modSp add">
        <pc:chgData name="Yang, T. Andrew" userId="eff186eb-56df-45f2-9ca9-ccec608ed918" providerId="ADAL" clId="{A48DAE66-1EB5-4477-A0E0-B61298F13ED2}" dt="2022-10-27T17:24:11.087" v="4906" actId="403"/>
        <pc:sldMkLst>
          <pc:docMk/>
          <pc:sldMk cId="838786972" sldId="326"/>
        </pc:sldMkLst>
        <pc:spChg chg="mod">
          <ac:chgData name="Yang, T. Andrew" userId="eff186eb-56df-45f2-9ca9-ccec608ed918" providerId="ADAL" clId="{A48DAE66-1EB5-4477-A0E0-B61298F13ED2}" dt="2022-10-27T17:24:02.439" v="4905" actId="1036"/>
          <ac:spMkLst>
            <pc:docMk/>
            <pc:sldMk cId="838786972" sldId="326"/>
            <ac:spMk id="2" creationId="{00000000-0000-0000-0000-000000000000}"/>
          </ac:spMkLst>
        </pc:spChg>
        <pc:spChg chg="mod">
          <ac:chgData name="Yang, T. Andrew" userId="eff186eb-56df-45f2-9ca9-ccec608ed918" providerId="ADAL" clId="{A48DAE66-1EB5-4477-A0E0-B61298F13ED2}" dt="2022-10-27T17:24:11.087" v="4906" actId="403"/>
          <ac:spMkLst>
            <pc:docMk/>
            <pc:sldMk cId="838786972" sldId="326"/>
            <ac:spMk id="3" creationId="{00000000-0000-0000-0000-000000000000}"/>
          </ac:spMkLst>
        </pc:spChg>
      </pc:sldChg>
      <pc:sldChg chg="modSp add ord">
        <pc:chgData name="Yang, T. Andrew" userId="eff186eb-56df-45f2-9ca9-ccec608ed918" providerId="ADAL" clId="{A48DAE66-1EB5-4477-A0E0-B61298F13ED2}" dt="2022-10-27T19:46:07.636" v="5006"/>
        <pc:sldMkLst>
          <pc:docMk/>
          <pc:sldMk cId="4069246252" sldId="327"/>
        </pc:sldMkLst>
        <pc:spChg chg="mod">
          <ac:chgData name="Yang, T. Andrew" userId="eff186eb-56df-45f2-9ca9-ccec608ed918" providerId="ADAL" clId="{A48DAE66-1EB5-4477-A0E0-B61298F13ED2}" dt="2022-10-27T19:45:52.631" v="5005" actId="27636"/>
          <ac:spMkLst>
            <pc:docMk/>
            <pc:sldMk cId="4069246252" sldId="327"/>
            <ac:spMk id="3" creationId="{00000000-0000-0000-0000-000000000000}"/>
          </ac:spMkLst>
        </pc:spChg>
      </pc:sldChg>
      <pc:sldChg chg="modSp add">
        <pc:chgData name="Yang, T. Andrew" userId="eff186eb-56df-45f2-9ca9-ccec608ed918" providerId="ADAL" clId="{A48DAE66-1EB5-4477-A0E0-B61298F13ED2}" dt="2022-10-27T20:15:15.602" v="5266" actId="20577"/>
        <pc:sldMkLst>
          <pc:docMk/>
          <pc:sldMk cId="2054491926" sldId="328"/>
        </pc:sldMkLst>
        <pc:spChg chg="mod">
          <ac:chgData name="Yang, T. Andrew" userId="eff186eb-56df-45f2-9ca9-ccec608ed918" providerId="ADAL" clId="{A48DAE66-1EB5-4477-A0E0-B61298F13ED2}" dt="2022-10-27T20:13:15.073" v="5182" actId="20577"/>
          <ac:spMkLst>
            <pc:docMk/>
            <pc:sldMk cId="2054491926" sldId="328"/>
            <ac:spMk id="2" creationId="{C8F62F38-DB09-4FC8-B007-A16A430AFD70}"/>
          </ac:spMkLst>
        </pc:spChg>
        <pc:spChg chg="mod">
          <ac:chgData name="Yang, T. Andrew" userId="eff186eb-56df-45f2-9ca9-ccec608ed918" providerId="ADAL" clId="{A48DAE66-1EB5-4477-A0E0-B61298F13ED2}" dt="2022-10-27T20:15:15.602" v="5266" actId="20577"/>
          <ac:spMkLst>
            <pc:docMk/>
            <pc:sldMk cId="2054491926" sldId="328"/>
            <ac:spMk id="3" creationId="{61990544-A166-4400-9165-E1A52E5E817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486F8A-CC3A-524E-BC8C-818785DCCFD5}" type="datetimeFigureOut">
              <a:rPr lang="en-US" smtClean="0"/>
              <a:t>10/27/2022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C4AD08-F752-AB49-A56D-5288F725B641}" type="slidenum">
              <a:rPr lang="en-US" smtClean="0"/>
              <a:t>‹#›</a:t>
            </a:fld>
            <a:endParaRPr lang="en-US" dirty="0"/>
          </a:p>
        </p:txBody>
      </p:sp>
    </p:spTree>
    <p:extLst>
      <p:ext uri="{BB962C8B-B14F-4D97-AF65-F5344CB8AC3E}">
        <p14:creationId xmlns:p14="http://schemas.microsoft.com/office/powerpoint/2010/main" val="30003708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Distributed_computing" TargetMode="External"/><Relationship Id="rId13" Type="http://schemas.openxmlformats.org/officeDocument/2006/relationships/hyperlink" Target="https://en.wikipedia.org/wiki/Key_(computing)" TargetMode="External"/><Relationship Id="rId3" Type="http://schemas.openxmlformats.org/officeDocument/2006/relationships/hyperlink" Target="https://en.wikipedia.org/wiki/GHz" TargetMode="External"/><Relationship Id="rId7" Type="http://schemas.openxmlformats.org/officeDocument/2006/relationships/hyperlink" Target="https://en.wikipedia.org/wiki/Gossip_protocol#cite_note-1" TargetMode="External"/><Relationship Id="rId12" Type="http://schemas.openxmlformats.org/officeDocument/2006/relationships/hyperlink" Target="https://en.wikipedia.org/wiki/Node_(networking)"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en.wikipedia.org/wiki/Epidemic" TargetMode="External"/><Relationship Id="rId11" Type="http://schemas.openxmlformats.org/officeDocument/2006/relationships/hyperlink" Target="https://en.wikipedia.org/wiki/Key%E2%80%93value_pair" TargetMode="External"/><Relationship Id="rId5" Type="http://schemas.openxmlformats.org/officeDocument/2006/relationships/hyperlink" Target="https://en.wikipedia.org/wiki/802.11b_channels" TargetMode="External"/><Relationship Id="rId10" Type="http://schemas.openxmlformats.org/officeDocument/2006/relationships/hyperlink" Target="https://en.wikipedia.org/wiki/Hash_table" TargetMode="External"/><Relationship Id="rId4" Type="http://schemas.openxmlformats.org/officeDocument/2006/relationships/hyperlink" Target="https://en.wikipedia.org/wiki/Mbit/s" TargetMode="External"/><Relationship Id="rId9" Type="http://schemas.openxmlformats.org/officeDocument/2006/relationships/hyperlink" Target="https://en.wikipedia.org/wiki/Wireless_ad_hoc_network"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Computer_network"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n.wikipedia.org/wiki/Node_(networking)" TargetMode="External"/><Relationship Id="rId5" Type="http://schemas.openxmlformats.org/officeDocument/2006/relationships/hyperlink" Target="https://en.wikipedia.org/wiki/Overlay_network#cite_note-1" TargetMode="External"/><Relationship Id="rId4" Type="http://schemas.openxmlformats.org/officeDocument/2006/relationships/hyperlink" Target="https://en.wikipedia.org/wiki/Protocol_layerin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7D1BCA09-346C-AE49-B2C2-40125FC0A563}" type="slidenum">
              <a:rPr lang="en-US"/>
              <a:pPr/>
              <a:t>1</a:t>
            </a:fld>
            <a:endParaRPr lang="en-US" dirty="0"/>
          </a:p>
        </p:txBody>
      </p:sp>
      <p:sp>
        <p:nvSpPr>
          <p:cNvPr id="45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5059" name="Rectangle 3"/>
          <p:cNvSpPr>
            <a:spLocks noGrp="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a:defRPr/>
            </a:pPr>
            <a:fld id="{9F65AE9E-921D-A44D-80F2-CF3B84706C23}" type="slidenum">
              <a:rPr lang="en-US"/>
              <a:pPr>
                <a:defRPr/>
              </a:pPr>
              <a:t>27</a:t>
            </a:fld>
            <a:endParaRPr lang="en-US" dirty="0"/>
          </a:p>
        </p:txBody>
      </p:sp>
      <p:sp>
        <p:nvSpPr>
          <p:cNvPr id="58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8371" name="Rectangle 3"/>
          <p:cNvSpPr>
            <a:spLocks noGrp="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a:defRPr/>
            </a:pPr>
            <a:fld id="{4DE6ACC2-B844-9549-B8EE-C9BECACAC0B9}" type="slidenum">
              <a:rPr lang="en-US"/>
              <a:pPr>
                <a:defRPr/>
              </a:pPr>
              <a:t>31</a:t>
            </a:fld>
            <a:endParaRPr lang="en-US" dirty="0"/>
          </a:p>
        </p:txBody>
      </p:sp>
      <p:sp>
        <p:nvSpPr>
          <p:cNvPr id="59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9395" name="Rectangle 3"/>
          <p:cNvSpPr>
            <a:spLocks noGrp="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a:defRPr/>
            </a:pPr>
            <a:fld id="{3768D25A-20E1-FA4C-AB32-33386F255622}" type="slidenum">
              <a:rPr lang="en-US"/>
              <a:pPr>
                <a:defRPr/>
              </a:pPr>
              <a:t>36</a:t>
            </a:fld>
            <a:endParaRPr lang="en-US" dirty="0"/>
          </a:p>
        </p:txBody>
      </p:sp>
      <p:sp>
        <p:nvSpPr>
          <p:cNvPr id="60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0419" name="Rectangle 3"/>
          <p:cNvSpPr>
            <a:spLocks noGrp="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a:defRPr/>
            </a:pPr>
            <a:fld id="{89212AFE-9C30-7043-8617-A8B8088F725D}" type="slidenum">
              <a:rPr lang="en-US"/>
              <a:pPr>
                <a:defRPr/>
              </a:pPr>
              <a:t>40</a:t>
            </a:fld>
            <a:endParaRPr lang="en-US" dirty="0"/>
          </a:p>
        </p:txBody>
      </p:sp>
      <p:sp>
        <p:nvSpPr>
          <p:cNvPr id="75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5779" name="Rectangle 3"/>
          <p:cNvSpPr>
            <a:spLocks noGrp="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a:defRPr/>
            </a:pPr>
            <a:fld id="{AD5D9D00-44CF-F043-A19D-050BC704D38C}" type="slidenum">
              <a:rPr lang="en-US"/>
              <a:pPr>
                <a:defRPr/>
              </a:pPr>
              <a:t>47</a:t>
            </a:fld>
            <a:endParaRPr lang="en-US" dirty="0"/>
          </a:p>
        </p:txBody>
      </p:sp>
      <p:sp>
        <p:nvSpPr>
          <p:cNvPr id="6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5539" name="Rectangle 3"/>
          <p:cNvSpPr>
            <a:spLocks noGrp="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8C6E87C0-3905-6C49-8085-FB1CD8609499}" type="slidenum">
              <a:rPr lang="en-US"/>
              <a:pPr/>
              <a:t>7</a:t>
            </a:fld>
            <a:endParaRPr lang="en-US" dirty="0"/>
          </a:p>
        </p:txBody>
      </p:sp>
      <p:sp>
        <p:nvSpPr>
          <p:cNvPr id="52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2227" name="Rectangle 3"/>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a:defRPr/>
            </a:pPr>
            <a:fld id="{946A9D92-15AC-544E-92DD-6087B79E19A7}" type="slidenum">
              <a:rPr lang="en-US"/>
              <a:pPr>
                <a:defRPr/>
              </a:pPr>
              <a:t>12</a:t>
            </a:fld>
            <a:endParaRPr lang="en-US" dirty="0"/>
          </a:p>
        </p:txBody>
      </p:sp>
      <p:sp>
        <p:nvSpPr>
          <p:cNvPr id="53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3251" name="Rectangle 3"/>
          <p:cNvSpPr>
            <a:spLocks noGrp="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a:defRPr/>
            </a:pPr>
            <a:fld id="{6752F593-D115-634B-B6AA-ADD8B8D4DD6D}" type="slidenum">
              <a:rPr lang="en-US"/>
              <a:pPr>
                <a:defRPr/>
              </a:pPr>
              <a:t>16</a:t>
            </a:fld>
            <a:endParaRPr lang="en-US" dirty="0"/>
          </a:p>
        </p:txBody>
      </p:sp>
      <p:sp>
        <p:nvSpPr>
          <p:cNvPr id="5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4275" name="Rectangle 3"/>
          <p:cNvSpPr>
            <a:spLocks noGrp="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a:defRPr/>
            </a:pPr>
            <a:fld id="{CE6B64F5-6567-DA45-B4D3-F766F915E9D8}" type="slidenum">
              <a:rPr lang="en-US"/>
              <a:pPr>
                <a:defRPr/>
              </a:pPr>
              <a:t>18</a:t>
            </a:fld>
            <a:endParaRPr lang="en-US" dirty="0"/>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5299" name="Rectangle 3"/>
          <p:cNvSpPr>
            <a:spLocks noGrp="1"/>
          </p:cNvSpPr>
          <p:nvPr>
            <p:ph type="body" idx="1"/>
          </p:nvPr>
        </p:nvSpPr>
        <p:spPr/>
        <p:txBody>
          <a:bodyPr/>
          <a:lstStyle/>
          <a:p>
            <a:pPr marL="171450" indent="-171450" eaLnBrk="1" hangingPunct="1">
              <a:buFont typeface="Arial" panose="020B0604020202020204" pitchFamily="34" charset="0"/>
              <a:buChar char="•"/>
              <a:defRPr/>
            </a:pPr>
            <a:r>
              <a:rPr lang="en-US" sz="1200" b="1" i="0" kern="1200" dirty="0">
                <a:solidFill>
                  <a:schemeClr val="tx1"/>
                </a:solidFill>
                <a:effectLst/>
                <a:latin typeface="+mn-lt"/>
                <a:ea typeface="+mn-ea"/>
                <a:cs typeface="+mn-cs"/>
              </a:rPr>
              <a:t>Rendezvous nodes</a:t>
            </a:r>
            <a:r>
              <a:rPr lang="en-US" sz="1200" b="0" i="0" kern="1200" dirty="0">
                <a:solidFill>
                  <a:schemeClr val="tx1"/>
                </a:solidFill>
                <a:effectLst/>
                <a:latin typeface="+mn-lt"/>
                <a:ea typeface="+mn-ea"/>
                <a:cs typeface="+mn-cs"/>
              </a:rPr>
              <a:t> are broker nodes responsible for a given subset of the event space. (p.252)</a:t>
            </a:r>
            <a:endParaRPr lang="en-US" sz="1200" b="1" i="0" kern="1200" dirty="0">
              <a:solidFill>
                <a:schemeClr val="tx1"/>
              </a:solidFill>
              <a:effectLst/>
              <a:latin typeface="+mn-lt"/>
              <a:ea typeface="+mn-ea"/>
              <a:cs typeface="+mn-cs"/>
            </a:endParaRPr>
          </a:p>
          <a:p>
            <a:pPr marL="171450" indent="-171450" eaLnBrk="1" hangingPunct="1">
              <a:buFont typeface="Arial" panose="020B0604020202020204" pitchFamily="34" charset="0"/>
              <a:buChar char="•"/>
              <a:defRPr/>
            </a:pPr>
            <a:r>
              <a:rPr lang="en-US" sz="1200" b="1" i="0" kern="1200" dirty="0">
                <a:solidFill>
                  <a:schemeClr val="tx1"/>
                </a:solidFill>
                <a:effectLst/>
                <a:latin typeface="+mn-lt"/>
                <a:ea typeface="+mn-ea"/>
                <a:cs typeface="+mn-cs"/>
              </a:rPr>
              <a:t>Informed gossip: </a:t>
            </a:r>
            <a:r>
              <a:rPr lang="en-US" sz="1200" b="0" i="0" kern="1200" dirty="0">
                <a:solidFill>
                  <a:schemeClr val="tx1"/>
                </a:solidFill>
                <a:effectLst/>
                <a:latin typeface="+mn-lt"/>
                <a:ea typeface="+mn-ea"/>
                <a:cs typeface="+mn-cs"/>
              </a:rPr>
              <a:t>“A pure gossip approach is effectively an alternative strategy for implementing flooding, as described above. However, it is possible to take into account local information and, in particular, content to achieve what is referred to as informed gossip.” (page 253 from the book)</a:t>
            </a:r>
          </a:p>
          <a:p>
            <a:pPr marL="171450" indent="-171450" eaLnBrk="1" hangingPunct="1">
              <a:buFont typeface="Arial" panose="020B0604020202020204" pitchFamily="34" charset="0"/>
              <a:buChar char="•"/>
              <a:defRPr/>
            </a:pPr>
            <a:r>
              <a:rPr lang="en-US" sz="1200" b="1" i="0" kern="1200" dirty="0">
                <a:solidFill>
                  <a:schemeClr val="tx1"/>
                </a:solidFill>
                <a:effectLst/>
                <a:latin typeface="+mn-lt"/>
                <a:ea typeface="+mn-ea"/>
                <a:cs typeface="+mn-cs"/>
              </a:rPr>
              <a:t>IEEE 802.11g-2003</a:t>
            </a:r>
            <a:r>
              <a:rPr lang="en-US" sz="1200" b="0" i="0" kern="1200" dirty="0">
                <a:solidFill>
                  <a:schemeClr val="tx1"/>
                </a:solidFill>
                <a:effectLst/>
                <a:latin typeface="+mn-lt"/>
                <a:ea typeface="+mn-ea"/>
                <a:cs typeface="+mn-cs"/>
              </a:rPr>
              <a:t> or </a:t>
            </a:r>
            <a:r>
              <a:rPr lang="en-US" sz="1200" b="1" i="0" kern="1200" dirty="0">
                <a:solidFill>
                  <a:schemeClr val="tx1"/>
                </a:solidFill>
                <a:effectLst/>
                <a:latin typeface="+mn-lt"/>
                <a:ea typeface="+mn-ea"/>
                <a:cs typeface="+mn-cs"/>
              </a:rPr>
              <a:t>802.11g</a:t>
            </a:r>
            <a:r>
              <a:rPr lang="en-US" sz="1200" b="0" i="0" kern="1200" dirty="0">
                <a:solidFill>
                  <a:schemeClr val="tx1"/>
                </a:solidFill>
                <a:effectLst/>
                <a:latin typeface="+mn-lt"/>
                <a:ea typeface="+mn-ea"/>
                <a:cs typeface="+mn-cs"/>
              </a:rPr>
              <a:t> is an amendment to the IEEE 802.11 specification that operates in the 2.4 </a:t>
            </a:r>
            <a:r>
              <a:rPr lang="en-US" sz="1200" b="0" i="0" u="none" strike="noStrike" kern="1200" dirty="0">
                <a:solidFill>
                  <a:schemeClr val="tx1"/>
                </a:solidFill>
                <a:effectLst/>
                <a:latin typeface="+mn-lt"/>
                <a:ea typeface="+mn-ea"/>
                <a:cs typeface="+mn-cs"/>
                <a:hlinkClick r:id="rId3" tooltip="GHz"/>
              </a:rPr>
              <a:t>GHz</a:t>
            </a:r>
            <a:r>
              <a:rPr lang="en-US" sz="1200" b="0" i="0" kern="1200" dirty="0">
                <a:solidFill>
                  <a:schemeClr val="tx1"/>
                </a:solidFill>
                <a:effectLst/>
                <a:latin typeface="+mn-lt"/>
                <a:ea typeface="+mn-ea"/>
                <a:cs typeface="+mn-cs"/>
              </a:rPr>
              <a:t> microwave band. The standard has extended throughput to up to 54 </a:t>
            </a:r>
            <a:r>
              <a:rPr lang="en-US" sz="1200" b="0" i="0" u="none" strike="noStrike" kern="1200" dirty="0">
                <a:solidFill>
                  <a:schemeClr val="tx1"/>
                </a:solidFill>
                <a:effectLst/>
                <a:latin typeface="+mn-lt"/>
                <a:ea typeface="+mn-ea"/>
                <a:cs typeface="+mn-cs"/>
                <a:hlinkClick r:id="rId4" tooltip="Mbit/s"/>
              </a:rPr>
              <a:t>Mbit/s</a:t>
            </a:r>
            <a:r>
              <a:rPr lang="en-US" sz="1200" b="0" i="0" kern="1200" dirty="0">
                <a:solidFill>
                  <a:schemeClr val="tx1"/>
                </a:solidFill>
                <a:effectLst/>
                <a:latin typeface="+mn-lt"/>
                <a:ea typeface="+mn-ea"/>
                <a:cs typeface="+mn-cs"/>
              </a:rPr>
              <a:t> using the same 20 MHz bandwidth as </a:t>
            </a:r>
            <a:r>
              <a:rPr lang="en-US" sz="1200" b="0" i="0" u="none" strike="noStrike" kern="1200" dirty="0">
                <a:solidFill>
                  <a:schemeClr val="tx1"/>
                </a:solidFill>
                <a:effectLst/>
                <a:latin typeface="+mn-lt"/>
                <a:ea typeface="+mn-ea"/>
                <a:cs typeface="+mn-cs"/>
                <a:hlinkClick r:id="rId5" tooltip="802.11b channels"/>
              </a:rPr>
              <a:t>802.11b</a:t>
            </a:r>
            <a:r>
              <a:rPr lang="en-US" sz="1200" b="0" i="0" kern="1200" dirty="0">
                <a:solidFill>
                  <a:schemeClr val="tx1"/>
                </a:solidFill>
                <a:effectLst/>
                <a:latin typeface="+mn-lt"/>
                <a:ea typeface="+mn-ea"/>
                <a:cs typeface="+mn-cs"/>
              </a:rPr>
              <a:t> uses to achieve 11 Mbit/s. (source: https://en.wikipedia.org/wiki/IEEE_802.11g-2003)</a:t>
            </a:r>
          </a:p>
          <a:p>
            <a:pPr marL="171450" indent="-171450" eaLnBrk="1" hangingPunct="1">
              <a:buFont typeface="Arial" panose="020B0604020202020204" pitchFamily="34" charset="0"/>
              <a:buChar char="•"/>
              <a:defRPr/>
            </a:pPr>
            <a:r>
              <a:rPr lang="en-US" sz="1200" b="0" i="0" kern="1200" dirty="0">
                <a:solidFill>
                  <a:schemeClr val="tx1"/>
                </a:solidFill>
                <a:effectLst/>
                <a:latin typeface="+mn-lt"/>
                <a:ea typeface="+mn-ea"/>
                <a:cs typeface="+mn-cs"/>
              </a:rPr>
              <a:t>A </a:t>
            </a:r>
            <a:r>
              <a:rPr lang="en-US" sz="1200" b="1" i="0" kern="1200" dirty="0">
                <a:solidFill>
                  <a:schemeClr val="tx1"/>
                </a:solidFill>
                <a:effectLst/>
                <a:latin typeface="+mn-lt"/>
                <a:ea typeface="+mn-ea"/>
                <a:cs typeface="+mn-cs"/>
              </a:rPr>
              <a:t>gossip protocol</a:t>
            </a:r>
            <a:r>
              <a:rPr lang="en-US" sz="1200" b="0" i="0" kern="1200" dirty="0">
                <a:solidFill>
                  <a:schemeClr val="tx1"/>
                </a:solidFill>
                <a:effectLst/>
                <a:latin typeface="+mn-lt"/>
                <a:ea typeface="+mn-ea"/>
                <a:cs typeface="+mn-cs"/>
              </a:rPr>
              <a:t> or </a:t>
            </a:r>
            <a:r>
              <a:rPr lang="en-US" sz="1200" b="1" i="0" kern="1200" dirty="0">
                <a:solidFill>
                  <a:schemeClr val="tx1"/>
                </a:solidFill>
                <a:effectLst/>
                <a:latin typeface="+mn-lt"/>
                <a:ea typeface="+mn-ea"/>
                <a:cs typeface="+mn-cs"/>
              </a:rPr>
              <a:t>epidemic protocol</a:t>
            </a:r>
            <a:r>
              <a:rPr lang="en-US" sz="1200" b="0" i="0" kern="1200" dirty="0">
                <a:solidFill>
                  <a:schemeClr val="tx1"/>
                </a:solidFill>
                <a:effectLst/>
                <a:latin typeface="+mn-lt"/>
                <a:ea typeface="+mn-ea"/>
                <a:cs typeface="+mn-cs"/>
              </a:rPr>
              <a:t> is a procedure or process of computer peer-to-peer communication that is based on the way </a:t>
            </a:r>
            <a:r>
              <a:rPr lang="en-US" sz="1200" b="0" i="0" u="none" strike="noStrike" kern="1200" dirty="0">
                <a:solidFill>
                  <a:schemeClr val="tx1"/>
                </a:solidFill>
                <a:effectLst/>
                <a:latin typeface="+mn-lt"/>
                <a:ea typeface="+mn-ea"/>
                <a:cs typeface="+mn-cs"/>
                <a:hlinkClick r:id="rId6" tooltip="Epidemic"/>
              </a:rPr>
              <a:t>epidemics</a:t>
            </a:r>
            <a:r>
              <a:rPr lang="en-US" sz="1200" b="0" i="0" kern="1200" dirty="0">
                <a:solidFill>
                  <a:schemeClr val="tx1"/>
                </a:solidFill>
                <a:effectLst/>
                <a:latin typeface="+mn-lt"/>
                <a:ea typeface="+mn-ea"/>
                <a:cs typeface="+mn-cs"/>
              </a:rPr>
              <a:t> spread.</a:t>
            </a:r>
            <a:r>
              <a:rPr lang="en-US" sz="1200" b="0" i="0" u="none" strike="noStrike" kern="1200" baseline="30000" dirty="0">
                <a:solidFill>
                  <a:schemeClr val="tx1"/>
                </a:solidFill>
                <a:effectLst/>
                <a:latin typeface="+mn-lt"/>
                <a:ea typeface="+mn-ea"/>
                <a:cs typeface="+mn-cs"/>
                <a:hlinkClick r:id="rId7"/>
              </a:rPr>
              <a:t>[1]</a:t>
            </a:r>
            <a:r>
              <a:rPr lang="en-US" sz="1200" b="0" i="0" kern="1200" dirty="0">
                <a:solidFill>
                  <a:schemeClr val="tx1"/>
                </a:solidFill>
                <a:effectLst/>
                <a:latin typeface="+mn-lt"/>
                <a:ea typeface="+mn-ea"/>
                <a:cs typeface="+mn-cs"/>
              </a:rPr>
              <a:t> Some </a:t>
            </a:r>
            <a:r>
              <a:rPr lang="en-US" sz="1200" b="0" i="0" u="none" strike="noStrike" kern="1200" dirty="0">
                <a:solidFill>
                  <a:schemeClr val="tx1"/>
                </a:solidFill>
                <a:effectLst/>
                <a:latin typeface="+mn-lt"/>
                <a:ea typeface="+mn-ea"/>
                <a:cs typeface="+mn-cs"/>
                <a:hlinkClick r:id="rId8" tooltip="Distributed computing"/>
              </a:rPr>
              <a:t>distributed systems</a:t>
            </a:r>
            <a:r>
              <a:rPr lang="en-US" sz="1200" b="0" i="0" kern="1200" dirty="0">
                <a:solidFill>
                  <a:schemeClr val="tx1"/>
                </a:solidFill>
                <a:effectLst/>
                <a:latin typeface="+mn-lt"/>
                <a:ea typeface="+mn-ea"/>
                <a:cs typeface="+mn-cs"/>
              </a:rPr>
              <a:t> use peer-to-peer gossip to ensure that data is disseminated to all members of a group. Some </a:t>
            </a:r>
            <a:r>
              <a:rPr lang="en-US" sz="1200" b="0" i="0" u="none" strike="noStrike" kern="1200" dirty="0">
                <a:solidFill>
                  <a:schemeClr val="tx1"/>
                </a:solidFill>
                <a:effectLst/>
                <a:latin typeface="+mn-lt"/>
                <a:ea typeface="+mn-ea"/>
                <a:cs typeface="+mn-cs"/>
                <a:hlinkClick r:id="rId9" tooltip="Wireless ad hoc network"/>
              </a:rPr>
              <a:t>ad-hoc networks</a:t>
            </a:r>
            <a:r>
              <a:rPr lang="en-US" sz="1200" b="0" i="0" kern="1200" dirty="0">
                <a:solidFill>
                  <a:schemeClr val="tx1"/>
                </a:solidFill>
                <a:effectLst/>
                <a:latin typeface="+mn-lt"/>
                <a:ea typeface="+mn-ea"/>
                <a:cs typeface="+mn-cs"/>
              </a:rPr>
              <a:t> have no central registry and the only way to spread common data is to rely on each member to pass it along to their neighbors. (source: https://en.wikipedia.org/wiki/Gossip_protocol)</a:t>
            </a:r>
          </a:p>
          <a:p>
            <a:pPr marL="171450" indent="-171450" eaLnBrk="1" hangingPunct="1">
              <a:buFont typeface="Arial" panose="020B0604020202020204" pitchFamily="34" charset="0"/>
              <a:buChar char="•"/>
              <a:defRPr/>
            </a:pPr>
            <a:r>
              <a:rPr lang="en-US" sz="1200" b="0" i="0" kern="1200" dirty="0">
                <a:solidFill>
                  <a:schemeClr val="tx1"/>
                </a:solidFill>
                <a:effectLst/>
                <a:latin typeface="+mn-lt"/>
                <a:ea typeface="+mn-ea"/>
                <a:cs typeface="+mn-cs"/>
              </a:rPr>
              <a:t>A </a:t>
            </a:r>
            <a:r>
              <a:rPr lang="en-US" sz="1200" b="1" i="0" kern="1200" dirty="0">
                <a:solidFill>
                  <a:schemeClr val="tx1"/>
                </a:solidFill>
                <a:effectLst/>
                <a:latin typeface="+mn-lt"/>
                <a:ea typeface="+mn-ea"/>
                <a:cs typeface="+mn-cs"/>
              </a:rPr>
              <a:t>distributed hash table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DHT</a:t>
            </a:r>
            <a:r>
              <a:rPr lang="en-US" sz="1200" b="0" i="0" kern="1200" dirty="0">
                <a:solidFill>
                  <a:schemeClr val="tx1"/>
                </a:solidFill>
                <a:effectLst/>
                <a:latin typeface="+mn-lt"/>
                <a:ea typeface="+mn-ea"/>
                <a:cs typeface="+mn-cs"/>
              </a:rPr>
              <a:t>) is a </a:t>
            </a:r>
            <a:r>
              <a:rPr lang="en-US" sz="1200" b="0" i="0" u="none" strike="noStrike" kern="1200" dirty="0">
                <a:solidFill>
                  <a:schemeClr val="tx1"/>
                </a:solidFill>
                <a:effectLst/>
                <a:latin typeface="+mn-lt"/>
                <a:ea typeface="+mn-ea"/>
                <a:cs typeface="+mn-cs"/>
                <a:hlinkClick r:id="rId8" tooltip="Distributed computing"/>
              </a:rPr>
              <a:t>distributed system</a:t>
            </a:r>
            <a:r>
              <a:rPr lang="en-US" sz="1200" b="0" i="0" kern="1200" dirty="0">
                <a:solidFill>
                  <a:schemeClr val="tx1"/>
                </a:solidFill>
                <a:effectLst/>
                <a:latin typeface="+mn-lt"/>
                <a:ea typeface="+mn-ea"/>
                <a:cs typeface="+mn-cs"/>
              </a:rPr>
              <a:t> that provides a lookup service similar to a </a:t>
            </a:r>
            <a:r>
              <a:rPr lang="en-US" sz="1200" b="0" i="0" u="none" strike="noStrike" kern="1200" dirty="0">
                <a:solidFill>
                  <a:schemeClr val="tx1"/>
                </a:solidFill>
                <a:effectLst/>
                <a:latin typeface="+mn-lt"/>
                <a:ea typeface="+mn-ea"/>
                <a:cs typeface="+mn-cs"/>
                <a:hlinkClick r:id="rId10" tooltip="Hash table"/>
              </a:rPr>
              <a:t>hash table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1" tooltip="Key–value pair"/>
              </a:rPr>
              <a:t>key–value pairs</a:t>
            </a:r>
            <a:r>
              <a:rPr lang="en-US" sz="1200" b="0" i="0" kern="1200" dirty="0">
                <a:solidFill>
                  <a:schemeClr val="tx1"/>
                </a:solidFill>
                <a:effectLst/>
                <a:latin typeface="+mn-lt"/>
                <a:ea typeface="+mn-ea"/>
                <a:cs typeface="+mn-cs"/>
              </a:rPr>
              <a:t> are stored in a DHT, and any participating </a:t>
            </a:r>
            <a:r>
              <a:rPr lang="en-US" sz="1200" b="0" i="0" u="none" strike="noStrike" kern="1200" dirty="0">
                <a:solidFill>
                  <a:schemeClr val="tx1"/>
                </a:solidFill>
                <a:effectLst/>
                <a:latin typeface="+mn-lt"/>
                <a:ea typeface="+mn-ea"/>
                <a:cs typeface="+mn-cs"/>
                <a:hlinkClick r:id="rId12" tooltip="Node (networking)"/>
              </a:rPr>
              <a:t>node</a:t>
            </a:r>
            <a:r>
              <a:rPr lang="en-US" sz="1200" b="0" i="0" kern="1200" dirty="0">
                <a:solidFill>
                  <a:schemeClr val="tx1"/>
                </a:solidFill>
                <a:effectLst/>
                <a:latin typeface="+mn-lt"/>
                <a:ea typeface="+mn-ea"/>
                <a:cs typeface="+mn-cs"/>
              </a:rPr>
              <a:t> can efficiently retrieve the value associated with a given </a:t>
            </a:r>
            <a:r>
              <a:rPr lang="en-US" sz="1200" b="0" i="0" u="none" strike="noStrike" kern="1200" dirty="0">
                <a:solidFill>
                  <a:schemeClr val="tx1"/>
                </a:solidFill>
                <a:effectLst/>
                <a:latin typeface="+mn-lt"/>
                <a:ea typeface="+mn-ea"/>
                <a:cs typeface="+mn-cs"/>
                <a:hlinkClick r:id="rId13" tooltip="Key (computing)"/>
              </a:rPr>
              <a:t>key</a:t>
            </a:r>
            <a:r>
              <a:rPr lang="en-US" sz="1200" b="0" i="0" kern="1200" dirty="0">
                <a:solidFill>
                  <a:schemeClr val="tx1"/>
                </a:solidFill>
                <a:effectLst/>
                <a:latin typeface="+mn-lt"/>
                <a:ea typeface="+mn-ea"/>
                <a:cs typeface="+mn-cs"/>
              </a:rPr>
              <a:t>. The main advantage of a DHT is that nodes can be added or removed with minimum work around re-distributing keys. (source: https://en.wikipedia.org/wiki/Distributed_hash_table)</a:t>
            </a:r>
          </a:p>
          <a:p>
            <a:pPr marL="171450" indent="-171450" eaLnBrk="1" hangingPunct="1">
              <a:buFont typeface="Arial" panose="020B0604020202020204" pitchFamily="34" charset="0"/>
              <a:buChar char="•"/>
              <a:defRPr/>
            </a:pPr>
            <a:endParaRPr lang="en-US" dirty="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An </a:t>
            </a:r>
            <a:r>
              <a:rPr lang="en-US" sz="1200" b="1" i="0" kern="1200" dirty="0">
                <a:solidFill>
                  <a:schemeClr val="tx1"/>
                </a:solidFill>
                <a:effectLst/>
                <a:latin typeface="+mn-lt"/>
                <a:ea typeface="+mn-ea"/>
                <a:cs typeface="+mn-cs"/>
              </a:rPr>
              <a:t>overlay network</a:t>
            </a:r>
            <a:r>
              <a:rPr lang="en-US" sz="1200" b="0" i="0" kern="1200" dirty="0">
                <a:solidFill>
                  <a:schemeClr val="tx1"/>
                </a:solidFill>
                <a:effectLst/>
                <a:latin typeface="+mn-lt"/>
                <a:ea typeface="+mn-ea"/>
                <a:cs typeface="+mn-cs"/>
              </a:rPr>
              <a:t> is a </a:t>
            </a:r>
            <a:r>
              <a:rPr lang="en-US" sz="1200" b="0" i="0" u="none" strike="noStrike" kern="1200" dirty="0">
                <a:solidFill>
                  <a:schemeClr val="tx1"/>
                </a:solidFill>
                <a:effectLst/>
                <a:latin typeface="+mn-lt"/>
                <a:ea typeface="+mn-ea"/>
                <a:cs typeface="+mn-cs"/>
                <a:hlinkClick r:id="rId3" tooltip="Computer network"/>
              </a:rPr>
              <a:t>computer network</a:t>
            </a:r>
            <a:r>
              <a:rPr lang="en-US" sz="1200" b="0" i="0" kern="1200" dirty="0">
                <a:solidFill>
                  <a:schemeClr val="tx1"/>
                </a:solidFill>
                <a:effectLst/>
                <a:latin typeface="+mn-lt"/>
                <a:ea typeface="+mn-ea"/>
                <a:cs typeface="+mn-cs"/>
              </a:rPr>
              <a:t> that is </a:t>
            </a:r>
            <a:r>
              <a:rPr lang="en-US" sz="1200" b="0" i="0" u="none" strike="noStrike" kern="1200" dirty="0">
                <a:solidFill>
                  <a:schemeClr val="tx1"/>
                </a:solidFill>
                <a:effectLst/>
                <a:latin typeface="+mn-lt"/>
                <a:ea typeface="+mn-ea"/>
                <a:cs typeface="+mn-cs"/>
                <a:hlinkClick r:id="rId4" tooltip="Protocol layering"/>
              </a:rPr>
              <a:t>layered</a:t>
            </a:r>
            <a:r>
              <a:rPr lang="en-US" sz="1200" b="0" i="0" kern="1200" dirty="0">
                <a:solidFill>
                  <a:schemeClr val="tx1"/>
                </a:solidFill>
                <a:effectLst/>
                <a:latin typeface="+mn-lt"/>
                <a:ea typeface="+mn-ea"/>
                <a:cs typeface="+mn-cs"/>
              </a:rPr>
              <a:t> on top of another network.</a:t>
            </a:r>
            <a:r>
              <a:rPr lang="en-US" sz="1200" b="0" i="0" u="none" strike="noStrike" kern="1200" baseline="30000" dirty="0">
                <a:solidFill>
                  <a:schemeClr val="tx1"/>
                </a:solidFill>
                <a:effectLst/>
                <a:latin typeface="+mn-lt"/>
                <a:ea typeface="+mn-ea"/>
                <a:cs typeface="+mn-cs"/>
                <a:hlinkClick r:id="rId5"/>
              </a:rPr>
              <a:t>[1]</a:t>
            </a:r>
            <a:r>
              <a:rPr lang="en-US" sz="1200" b="0" i="0" u="none" strike="noStrike"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6" tooltip="Node (networking)"/>
              </a:rPr>
              <a:t>Nodes</a:t>
            </a:r>
            <a:r>
              <a:rPr lang="en-US" sz="1200" b="0" i="0" kern="1200" dirty="0">
                <a:solidFill>
                  <a:schemeClr val="tx1"/>
                </a:solidFill>
                <a:effectLst/>
                <a:latin typeface="+mn-lt"/>
                <a:ea typeface="+mn-ea"/>
                <a:cs typeface="+mn-cs"/>
              </a:rPr>
              <a:t> in the overlay network can be thought of as being connected by virtual or logical links, each of which corresponds to a path, perhaps through many physical links, in the underlying network. … The overlay has no control over how packets are routed in the underlying network between two overlay nodes, but it can control, for example, the sequence of overlay nodes a message traverses before reaching its destination. (source: https://en.wikipedia.org/wiki/Overlay_network)</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5C4AD08-F752-AB49-A56D-5288F725B641}" type="slidenum">
              <a:rPr lang="en-US" smtClean="0"/>
              <a:t>19</a:t>
            </a:fld>
            <a:endParaRPr lang="en-US" dirty="0"/>
          </a:p>
        </p:txBody>
      </p:sp>
    </p:spTree>
    <p:extLst>
      <p:ext uri="{BB962C8B-B14F-4D97-AF65-F5344CB8AC3E}">
        <p14:creationId xmlns:p14="http://schemas.microsoft.com/office/powerpoint/2010/main" val="1429950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5C4AD08-F752-AB49-A56D-5288F725B641}" type="slidenum">
              <a:rPr lang="en-US" smtClean="0"/>
              <a:t>20</a:t>
            </a:fld>
            <a:endParaRPr lang="en-US" dirty="0"/>
          </a:p>
        </p:txBody>
      </p:sp>
    </p:spTree>
    <p:extLst>
      <p:ext uri="{BB962C8B-B14F-4D97-AF65-F5344CB8AC3E}">
        <p14:creationId xmlns:p14="http://schemas.microsoft.com/office/powerpoint/2010/main" val="3203636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a:defRPr/>
            </a:pPr>
            <a:fld id="{D96D2AF1-7E4D-CF46-8FB5-BDD73A010BBC}" type="slidenum">
              <a:rPr lang="en-US"/>
              <a:pPr>
                <a:defRPr/>
              </a:pPr>
              <a:t>24</a:t>
            </a:fld>
            <a:endParaRPr lang="en-US" dirty="0"/>
          </a:p>
        </p:txBody>
      </p:sp>
      <p:sp>
        <p:nvSpPr>
          <p:cNvPr id="5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6323" name="Rectangle 3"/>
          <p:cNvSpPr>
            <a:spLocks noGrp="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a:defRPr/>
            </a:pPr>
            <a:fld id="{B2889EDB-3BB9-D844-87DB-2756DEB7EBAB}" type="slidenum">
              <a:rPr lang="en-US"/>
              <a:pPr>
                <a:defRPr/>
              </a:pPr>
              <a:t>26</a:t>
            </a:fld>
            <a:endParaRPr lang="en-US" dirty="0"/>
          </a:p>
        </p:txBody>
      </p:sp>
      <p:sp>
        <p:nvSpPr>
          <p:cNvPr id="5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7347" name="Rectangle 3"/>
          <p:cNvSpPr>
            <a:spLocks noGrp="1"/>
          </p:cNvSpPr>
          <p:nvPr>
            <p:ph type="body" idx="1"/>
          </p:nvPr>
        </p:nvSpPr>
        <p:spPr/>
        <p:txBody>
          <a:bodyPr/>
          <a:lstStyle/>
          <a:p>
            <a:pPr eaLnBrk="1" hangingPunct="1">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5DAB0BF-BC58-4098-9EC4-7D740C98235A}" type="datetime1">
              <a:rPr lang="en-US" smtClean="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A86327-0721-5342-9587-EFE31BC8540E}" type="slidenum">
              <a:rPr lang="en-US" smtClean="0"/>
              <a:t>‹#›</a:t>
            </a:fld>
            <a:endParaRPr lang="en-US" dirty="0"/>
          </a:p>
        </p:txBody>
      </p:sp>
    </p:spTree>
    <p:extLst>
      <p:ext uri="{BB962C8B-B14F-4D97-AF65-F5344CB8AC3E}">
        <p14:creationId xmlns:p14="http://schemas.microsoft.com/office/powerpoint/2010/main" val="270727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792FC8-1B0F-4FDC-895B-C09253B6FFE9}" type="datetime1">
              <a:rPr lang="en-US" smtClean="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A86327-0721-5342-9587-EFE31BC8540E}" type="slidenum">
              <a:rPr lang="en-US" smtClean="0"/>
              <a:t>‹#›</a:t>
            </a:fld>
            <a:endParaRPr lang="en-US" dirty="0"/>
          </a:p>
        </p:txBody>
      </p:sp>
    </p:spTree>
    <p:extLst>
      <p:ext uri="{BB962C8B-B14F-4D97-AF65-F5344CB8AC3E}">
        <p14:creationId xmlns:p14="http://schemas.microsoft.com/office/powerpoint/2010/main" val="177814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10F0E5-EBE5-4855-9780-0750D816A3F1}" type="datetime1">
              <a:rPr lang="en-US" smtClean="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A86327-0721-5342-9587-EFE31BC8540E}" type="slidenum">
              <a:rPr lang="en-US" smtClean="0"/>
              <a:t>‹#›</a:t>
            </a:fld>
            <a:endParaRPr lang="en-US" dirty="0"/>
          </a:p>
        </p:txBody>
      </p:sp>
    </p:spTree>
    <p:extLst>
      <p:ext uri="{BB962C8B-B14F-4D97-AF65-F5344CB8AC3E}">
        <p14:creationId xmlns:p14="http://schemas.microsoft.com/office/powerpoint/2010/main" val="1252670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566A8-BAD1-487E-BC95-6F7D8B37A2EB}" type="datetime1">
              <a:rPr lang="en-US" smtClean="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A86327-0721-5342-9587-EFE31BC8540E}" type="slidenum">
              <a:rPr lang="en-US" smtClean="0"/>
              <a:t>‹#›</a:t>
            </a:fld>
            <a:endParaRPr lang="en-US" dirty="0"/>
          </a:p>
        </p:txBody>
      </p:sp>
    </p:spTree>
    <p:extLst>
      <p:ext uri="{BB962C8B-B14F-4D97-AF65-F5344CB8AC3E}">
        <p14:creationId xmlns:p14="http://schemas.microsoft.com/office/powerpoint/2010/main" val="2996024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02579C-A297-44F2-AC0C-393C114A3D4A}" type="datetime1">
              <a:rPr lang="en-US" smtClean="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A86327-0721-5342-9587-EFE31BC8540E}" type="slidenum">
              <a:rPr lang="en-US" smtClean="0"/>
              <a:t>‹#›</a:t>
            </a:fld>
            <a:endParaRPr lang="en-US" dirty="0"/>
          </a:p>
        </p:txBody>
      </p:sp>
    </p:spTree>
    <p:extLst>
      <p:ext uri="{BB962C8B-B14F-4D97-AF65-F5344CB8AC3E}">
        <p14:creationId xmlns:p14="http://schemas.microsoft.com/office/powerpoint/2010/main" val="1939990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419DC1-1DA4-4BEE-9AAD-67251A7D7271}" type="datetime1">
              <a:rPr lang="en-US" smtClean="0"/>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A86327-0721-5342-9587-EFE31BC8540E}" type="slidenum">
              <a:rPr lang="en-US" smtClean="0"/>
              <a:t>‹#›</a:t>
            </a:fld>
            <a:endParaRPr lang="en-US" dirty="0"/>
          </a:p>
        </p:txBody>
      </p:sp>
    </p:spTree>
    <p:extLst>
      <p:ext uri="{BB962C8B-B14F-4D97-AF65-F5344CB8AC3E}">
        <p14:creationId xmlns:p14="http://schemas.microsoft.com/office/powerpoint/2010/main" val="420372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667FC6-7D69-40AF-A3F4-E8FBF17400B7}" type="datetime1">
              <a:rPr lang="en-US" smtClean="0"/>
              <a:t>10/27/2022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A86327-0721-5342-9587-EFE31BC8540E}" type="slidenum">
              <a:rPr lang="en-US" smtClean="0"/>
              <a:t>‹#›</a:t>
            </a:fld>
            <a:endParaRPr lang="en-US" dirty="0"/>
          </a:p>
        </p:txBody>
      </p:sp>
    </p:spTree>
    <p:extLst>
      <p:ext uri="{BB962C8B-B14F-4D97-AF65-F5344CB8AC3E}">
        <p14:creationId xmlns:p14="http://schemas.microsoft.com/office/powerpoint/2010/main" val="187482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FCC9D8-FD40-47AE-A856-0411CF40133B}" type="datetime1">
              <a:rPr lang="en-US" smtClean="0"/>
              <a:t>10/27/2022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A86327-0721-5342-9587-EFE31BC8540E}" type="slidenum">
              <a:rPr lang="en-US" smtClean="0"/>
              <a:t>‹#›</a:t>
            </a:fld>
            <a:endParaRPr lang="en-US" dirty="0"/>
          </a:p>
        </p:txBody>
      </p:sp>
    </p:spTree>
    <p:extLst>
      <p:ext uri="{BB962C8B-B14F-4D97-AF65-F5344CB8AC3E}">
        <p14:creationId xmlns:p14="http://schemas.microsoft.com/office/powerpoint/2010/main" val="2810855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94B3-EAA2-4771-B9B8-BE41BEF93D4C}" type="datetime1">
              <a:rPr lang="en-US" smtClean="0"/>
              <a:t>10/27/2022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A86327-0721-5342-9587-EFE31BC8540E}" type="slidenum">
              <a:rPr lang="en-US" smtClean="0"/>
              <a:t>‹#›</a:t>
            </a:fld>
            <a:endParaRPr lang="en-US" dirty="0"/>
          </a:p>
        </p:txBody>
      </p:sp>
    </p:spTree>
    <p:extLst>
      <p:ext uri="{BB962C8B-B14F-4D97-AF65-F5344CB8AC3E}">
        <p14:creationId xmlns:p14="http://schemas.microsoft.com/office/powerpoint/2010/main" val="158292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8ECF01-C86F-4063-97E6-82A790882569}" type="datetime1">
              <a:rPr lang="en-US" smtClean="0"/>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A86327-0721-5342-9587-EFE31BC8540E}" type="slidenum">
              <a:rPr lang="en-US" smtClean="0"/>
              <a:t>‹#›</a:t>
            </a:fld>
            <a:endParaRPr lang="en-US" dirty="0"/>
          </a:p>
        </p:txBody>
      </p:sp>
    </p:spTree>
    <p:extLst>
      <p:ext uri="{BB962C8B-B14F-4D97-AF65-F5344CB8AC3E}">
        <p14:creationId xmlns:p14="http://schemas.microsoft.com/office/powerpoint/2010/main" val="3955460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677A21-A920-4F0E-A133-2C4C7B0A0E9E}" type="datetime1">
              <a:rPr lang="en-US" smtClean="0"/>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A86327-0721-5342-9587-EFE31BC8540E}" type="slidenum">
              <a:rPr lang="en-US" smtClean="0"/>
              <a:t>‹#›</a:t>
            </a:fld>
            <a:endParaRPr lang="en-US" dirty="0"/>
          </a:p>
        </p:txBody>
      </p:sp>
    </p:spTree>
    <p:extLst>
      <p:ext uri="{BB962C8B-B14F-4D97-AF65-F5344CB8AC3E}">
        <p14:creationId xmlns:p14="http://schemas.microsoft.com/office/powerpoint/2010/main" val="18217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031C7-BBC1-41C9-9FC5-DD80D8982EB5}" type="datetime1">
              <a:rPr lang="en-US" smtClean="0"/>
              <a:t>10/27/2022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86327-0721-5342-9587-EFE31BC8540E}" type="slidenum">
              <a:rPr lang="en-US" smtClean="0"/>
              <a:t>‹#›</a:t>
            </a:fld>
            <a:endParaRPr lang="en-US" dirty="0"/>
          </a:p>
        </p:txBody>
      </p:sp>
    </p:spTree>
    <p:extLst>
      <p:ext uri="{BB962C8B-B14F-4D97-AF65-F5344CB8AC3E}">
        <p14:creationId xmlns:p14="http://schemas.microsoft.com/office/powerpoint/2010/main" val="3386572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sis-papyrus.com/e15/pages/business-apps/enterprise-application-integration.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en.wikipedia.org/wiki/Tuple_space"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Line 1"/>
          <p:cNvSpPr>
            <a:spLocks noChangeShapeType="1"/>
          </p:cNvSpPr>
          <p:nvPr/>
        </p:nvSpPr>
        <p:spPr bwMode="auto">
          <a:xfrm>
            <a:off x="457200" y="25908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6146" name="Rectangle 2"/>
          <p:cNvSpPr>
            <a:spLocks/>
          </p:cNvSpPr>
          <p:nvPr/>
        </p:nvSpPr>
        <p:spPr bwMode="auto">
          <a:xfrm>
            <a:off x="2121877" y="3467100"/>
            <a:ext cx="6529754"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9" bIns="0"/>
          <a:lstStyle/>
          <a:p>
            <a:pPr marL="39688">
              <a:lnSpc>
                <a:spcPct val="110000"/>
              </a:lnSpc>
              <a:spcBef>
                <a:spcPts val="800"/>
              </a:spcBef>
            </a:pPr>
            <a:r>
              <a:rPr lang="en-US" sz="2200" i="1" dirty="0">
                <a:solidFill>
                  <a:srgbClr val="663300"/>
                </a:solidFill>
                <a:latin typeface="Arial" charset="0"/>
                <a:ea typeface="ＭＳ Ｐゴシック" charset="0"/>
                <a:cs typeface="Arial" charset="0"/>
                <a:sym typeface="Arial" charset="0"/>
              </a:rPr>
              <a:t>From</a:t>
            </a:r>
            <a:r>
              <a:rPr lang="en-US" sz="2200" dirty="0">
                <a:solidFill>
                  <a:srgbClr val="663300"/>
                </a:solidFill>
                <a:latin typeface="Arial Black" charset="0"/>
                <a:ea typeface="ＭＳ Ｐゴシック" charset="0"/>
                <a:cs typeface="Arial Black" charset="0"/>
                <a:sym typeface="Arial Black" charset="0"/>
              </a:rPr>
              <a:t> Coulouris, Dollimore, Kindberg and Blair</a:t>
            </a:r>
            <a:br>
              <a:rPr lang="en-US" sz="2200" dirty="0">
                <a:solidFill>
                  <a:srgbClr val="663300"/>
                </a:solidFill>
                <a:latin typeface="Arial Black" charset="0"/>
                <a:ea typeface="ＭＳ Ｐゴシック" charset="0"/>
                <a:cs typeface="Arial Black" charset="0"/>
                <a:sym typeface="Arial Black" charset="0"/>
              </a:rPr>
            </a:br>
            <a:r>
              <a:rPr lang="en-US" sz="2600" dirty="0">
                <a:solidFill>
                  <a:srgbClr val="663300"/>
                </a:solidFill>
                <a:latin typeface="Arial Black" charset="0"/>
                <a:ea typeface="ＭＳ Ｐゴシック" charset="0"/>
                <a:cs typeface="Arial Black" charset="0"/>
                <a:sym typeface="Arial Black" charset="0"/>
              </a:rPr>
              <a:t>Distributed Systems: </a:t>
            </a:r>
            <a:br>
              <a:rPr lang="en-US" sz="2600" dirty="0">
                <a:solidFill>
                  <a:srgbClr val="663300"/>
                </a:solidFill>
                <a:latin typeface="Arial Black" charset="0"/>
                <a:ea typeface="ＭＳ Ｐゴシック" charset="0"/>
                <a:cs typeface="Arial Black" charset="0"/>
                <a:sym typeface="Arial Black" charset="0"/>
              </a:rPr>
            </a:br>
            <a:r>
              <a:rPr lang="en-US" sz="2600" dirty="0">
                <a:solidFill>
                  <a:srgbClr val="663300"/>
                </a:solidFill>
                <a:latin typeface="Arial Black" charset="0"/>
                <a:ea typeface="ＭＳ Ｐゴシック" charset="0"/>
                <a:cs typeface="Arial Black" charset="0"/>
                <a:sym typeface="Arial Black" charset="0"/>
              </a:rPr>
              <a:t>		Concepts and Design</a:t>
            </a:r>
          </a:p>
          <a:p>
            <a:pPr marL="39688">
              <a:lnSpc>
                <a:spcPct val="110000"/>
              </a:lnSpc>
              <a:spcBef>
                <a:spcPts val="800"/>
              </a:spcBef>
            </a:pPr>
            <a:r>
              <a:rPr lang="en-US" dirty="0">
                <a:solidFill>
                  <a:srgbClr val="663300"/>
                </a:solidFill>
                <a:latin typeface="Arial" charset="0"/>
                <a:ea typeface="ＭＳ Ｐゴシック" charset="0"/>
                <a:cs typeface="Arial" charset="0"/>
                <a:sym typeface="Arial" charset="0"/>
              </a:rPr>
              <a:t>Edition 5, © Addison-Wesley 2012</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85" y="3619500"/>
            <a:ext cx="1289538" cy="172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
        <p:nvSpPr>
          <p:cNvPr id="6148" name="Rectangle 4"/>
          <p:cNvSpPr>
            <a:spLocks noGrp="1" noChangeArrowheads="1"/>
          </p:cNvSpPr>
          <p:nvPr>
            <p:ph type="title"/>
          </p:nvPr>
        </p:nvSpPr>
        <p:spPr>
          <a:xfrm>
            <a:off x="457200" y="274638"/>
            <a:ext cx="8229600" cy="1577291"/>
          </a:xfrm>
          <a:ln/>
        </p:spPr>
        <p:txBody>
          <a:bodyPr rIns="132080">
            <a:normAutofit fontScale="90000"/>
          </a:bodyPr>
          <a:lstStyle/>
          <a:p>
            <a:pPr>
              <a:lnSpc>
                <a:spcPct val="110000"/>
              </a:lnSpc>
            </a:pPr>
            <a:br>
              <a:rPr lang="en-US" dirty="0"/>
            </a:br>
            <a:r>
              <a:rPr lang="en-US" sz="3200" dirty="0"/>
              <a:t>Slides for Chapter 6: </a:t>
            </a:r>
            <a:br>
              <a:rPr lang="en-US" sz="3200" dirty="0"/>
            </a:br>
            <a:r>
              <a:rPr lang="en-US" sz="3200" dirty="0"/>
              <a:t> Indirect Communication (Part B)</a:t>
            </a:r>
          </a:p>
        </p:txBody>
      </p:sp>
    </p:spTree>
    <p:extLst>
      <p:ext uri="{BB962C8B-B14F-4D97-AF65-F5344CB8AC3E}">
        <p14:creationId xmlns:p14="http://schemas.microsoft.com/office/powerpoint/2010/main" val="512530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Characteristics of </a:t>
            </a:r>
            <a:br>
              <a:rPr lang="en-US" dirty="0"/>
            </a:br>
            <a:r>
              <a:rPr lang="en-US" dirty="0"/>
              <a:t>Publish-Subscribe systems (cont.)</a:t>
            </a:r>
          </a:p>
        </p:txBody>
      </p:sp>
      <p:sp>
        <p:nvSpPr>
          <p:cNvPr id="3" name="Content Placeholder 2"/>
          <p:cNvSpPr>
            <a:spLocks noGrp="1"/>
          </p:cNvSpPr>
          <p:nvPr>
            <p:ph idx="1"/>
          </p:nvPr>
        </p:nvSpPr>
        <p:spPr>
          <a:xfrm>
            <a:off x="457200" y="1753386"/>
            <a:ext cx="8229600" cy="4372777"/>
          </a:xfrm>
        </p:spPr>
        <p:txBody>
          <a:bodyPr>
            <a:normAutofit/>
          </a:bodyPr>
          <a:lstStyle/>
          <a:p>
            <a:r>
              <a:rPr lang="en-US" dirty="0"/>
              <a:t>Delivery of Notifications</a:t>
            </a:r>
          </a:p>
          <a:p>
            <a:pPr lvl="1"/>
            <a:r>
              <a:rPr lang="en-US" dirty="0"/>
              <a:t>Reliability: Is delivery of a notification guaranteed?</a:t>
            </a:r>
          </a:p>
          <a:p>
            <a:pPr lvl="2"/>
            <a:r>
              <a:rPr lang="en-US" dirty="0"/>
              <a:t>Some applications can tolerate loss of notifications.</a:t>
            </a:r>
          </a:p>
          <a:p>
            <a:pPr lvl="2"/>
            <a:r>
              <a:rPr lang="en-US" dirty="0"/>
              <a:t>Some applications require all notifications be delivered (e.g., for the sake of fairness).</a:t>
            </a:r>
          </a:p>
          <a:p>
            <a:pPr lvl="2"/>
            <a:endParaRPr lang="en-US" sz="1100" dirty="0"/>
          </a:p>
          <a:p>
            <a:pPr lvl="1"/>
            <a:r>
              <a:rPr lang="en-US" dirty="0"/>
              <a:t>Timing: How fast should a notification be delivered?</a:t>
            </a:r>
          </a:p>
          <a:p>
            <a:pPr lvl="2"/>
            <a:r>
              <a:rPr lang="en-US" dirty="0"/>
              <a:t>Real-time, or</a:t>
            </a:r>
          </a:p>
          <a:p>
            <a:pPr lvl="2"/>
            <a:r>
              <a:rPr lang="en-US" dirty="0"/>
              <a:t>Delayed delivery is acceptable.</a:t>
            </a:r>
          </a:p>
        </p:txBody>
      </p:sp>
      <p:sp>
        <p:nvSpPr>
          <p:cNvPr id="4" name="Slide Number Placeholder 3">
            <a:extLst>
              <a:ext uri="{FF2B5EF4-FFF2-40B4-BE49-F238E27FC236}">
                <a16:creationId xmlns:a16="http://schemas.microsoft.com/office/drawing/2014/main" id="{89DF571D-965A-4188-94D9-5173D3CBDA8B}"/>
              </a:ext>
            </a:extLst>
          </p:cNvPr>
          <p:cNvSpPr>
            <a:spLocks noGrp="1"/>
          </p:cNvSpPr>
          <p:nvPr>
            <p:ph type="sldNum" sz="quarter" idx="12"/>
          </p:nvPr>
        </p:nvSpPr>
        <p:spPr/>
        <p:txBody>
          <a:bodyPr/>
          <a:lstStyle/>
          <a:p>
            <a:fld id="{87A86327-0721-5342-9587-EFE31BC8540E}" type="slidenum">
              <a:rPr lang="en-US" smtClean="0"/>
              <a:t>10</a:t>
            </a:fld>
            <a:endParaRPr lang="en-US" dirty="0"/>
          </a:p>
        </p:txBody>
      </p:sp>
    </p:spTree>
    <p:extLst>
      <p:ext uri="{BB962C8B-B14F-4D97-AF65-F5344CB8AC3E}">
        <p14:creationId xmlns:p14="http://schemas.microsoft.com/office/powerpoint/2010/main" val="1295884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Programming Model</a:t>
            </a:r>
          </a:p>
        </p:txBody>
      </p:sp>
      <p:sp>
        <p:nvSpPr>
          <p:cNvPr id="3" name="Content Placeholder 2"/>
          <p:cNvSpPr>
            <a:spLocks noGrp="1"/>
          </p:cNvSpPr>
          <p:nvPr>
            <p:ph idx="1"/>
          </p:nvPr>
        </p:nvSpPr>
        <p:spPr>
          <a:xfrm>
            <a:off x="457200" y="1600200"/>
            <a:ext cx="8229600" cy="4756150"/>
          </a:xfrm>
        </p:spPr>
        <p:txBody>
          <a:bodyPr>
            <a:normAutofit fontScale="92500" lnSpcReduction="20000"/>
          </a:bodyPr>
          <a:lstStyle/>
          <a:p>
            <a:r>
              <a:rPr lang="en-US" dirty="0"/>
              <a:t>Three types of entities: publishers, the publish-subscribe system, the subscribers (Figure 6.8)</a:t>
            </a:r>
          </a:p>
          <a:p>
            <a:r>
              <a:rPr lang="en-US" dirty="0"/>
              <a:t>Interface functions:</a:t>
            </a:r>
          </a:p>
          <a:p>
            <a:pPr lvl="1"/>
            <a:r>
              <a:rPr lang="en-US" dirty="0"/>
              <a:t>publish(e)  // e is an event</a:t>
            </a:r>
          </a:p>
          <a:p>
            <a:pPr lvl="1"/>
            <a:r>
              <a:rPr lang="en-US" dirty="0"/>
              <a:t>subscribe (f) // f is a filter (a pattern defined over set of events)</a:t>
            </a:r>
          </a:p>
          <a:p>
            <a:pPr lvl="1"/>
            <a:r>
              <a:rPr lang="en-US" dirty="0"/>
              <a:t>unsubscribe(f)</a:t>
            </a:r>
          </a:p>
          <a:p>
            <a:pPr lvl="1"/>
            <a:r>
              <a:rPr lang="en-US" dirty="0"/>
              <a:t>notify(e) // The system notifies a subscriber of an event</a:t>
            </a:r>
          </a:p>
          <a:p>
            <a:pPr lvl="1"/>
            <a:r>
              <a:rPr lang="en-US" dirty="0"/>
              <a:t>Some systems have advertise(f)  to declare the nature of future events</a:t>
            </a:r>
          </a:p>
          <a:p>
            <a:pPr lvl="1"/>
            <a:r>
              <a:rPr lang="en-US" dirty="0"/>
              <a:t>Revoke advertisement with unadvertise(f)</a:t>
            </a:r>
          </a:p>
        </p:txBody>
      </p:sp>
      <p:sp>
        <p:nvSpPr>
          <p:cNvPr id="4" name="Slide Number Placeholder 3">
            <a:extLst>
              <a:ext uri="{FF2B5EF4-FFF2-40B4-BE49-F238E27FC236}">
                <a16:creationId xmlns:a16="http://schemas.microsoft.com/office/drawing/2014/main" id="{C65FEE4F-9D1B-4DEA-A2A7-27AAAEFE685E}"/>
              </a:ext>
            </a:extLst>
          </p:cNvPr>
          <p:cNvSpPr>
            <a:spLocks noGrp="1"/>
          </p:cNvSpPr>
          <p:nvPr>
            <p:ph type="sldNum" sz="quarter" idx="12"/>
          </p:nvPr>
        </p:nvSpPr>
        <p:spPr/>
        <p:txBody>
          <a:bodyPr/>
          <a:lstStyle/>
          <a:p>
            <a:fld id="{87A86327-0721-5342-9587-EFE31BC8540E}" type="slidenum">
              <a:rPr lang="en-US" smtClean="0"/>
              <a:t>11</a:t>
            </a:fld>
            <a:endParaRPr lang="en-US" dirty="0"/>
          </a:p>
        </p:txBody>
      </p:sp>
    </p:spTree>
    <p:extLst>
      <p:ext uri="{BB962C8B-B14F-4D97-AF65-F5344CB8AC3E}">
        <p14:creationId xmlns:p14="http://schemas.microsoft.com/office/powerpoint/2010/main" val="3532783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701F9E0E-0F94-494A-89E2-6DDE977C8803}" type="slidenum">
              <a:rPr lang="en-US"/>
              <a:pPr>
                <a:defRPr/>
              </a:pPr>
              <a:t>12</a:t>
            </a:fld>
            <a:endParaRPr lang="en-US" dirty="0"/>
          </a:p>
        </p:txBody>
      </p:sp>
      <p:sp>
        <p:nvSpPr>
          <p:cNvPr id="23555"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noFill/>
              </a14:hiddenFill>
            </a:ext>
          </a:extLst>
        </p:spPr>
        <p:txBody>
          <a:bodyPr lIns="0" tIns="0" rIns="0" bIns="0"/>
          <a:lstStyle/>
          <a:p>
            <a:endParaRPr lang="en-US" dirty="0"/>
          </a:p>
        </p:txBody>
      </p:sp>
      <p:sp>
        <p:nvSpPr>
          <p:cNvPr id="14339" name="Rectangle 3"/>
          <p:cNvSpPr>
            <a:spLocks noGrp="1" noChangeArrowheads="1"/>
          </p:cNvSpPr>
          <p:nvPr>
            <p:ph type="title"/>
          </p:nvPr>
        </p:nvSpPr>
        <p:spPr>
          <a:xfrm>
            <a:off x="457200" y="-17593"/>
            <a:ext cx="8229600" cy="1143000"/>
          </a:xfrm>
        </p:spPr>
        <p:txBody>
          <a:bodyPr rIns="132080">
            <a:normAutofit fontScale="90000"/>
          </a:bodyPr>
          <a:lstStyle/>
          <a:p>
            <a:pPr indent="0" eaLnBrk="1" hangingPunct="1">
              <a:defRPr/>
            </a:pPr>
            <a:r>
              <a:rPr lang="en-US" dirty="0"/>
              <a:t>Figure 6.8	</a:t>
            </a:r>
            <a:br>
              <a:rPr lang="en-US" dirty="0"/>
            </a:br>
            <a:r>
              <a:rPr lang="en-US" dirty="0"/>
              <a:t>The publish-subscribe paradigm</a:t>
            </a:r>
          </a:p>
        </p:txBody>
      </p:sp>
      <p:pic>
        <p:nvPicPr>
          <p:cNvPr id="2355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54" y="1799865"/>
            <a:ext cx="7537938" cy="478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1321405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522"/>
            <a:ext cx="8229600" cy="726848"/>
          </a:xfrm>
        </p:spPr>
        <p:txBody>
          <a:bodyPr>
            <a:normAutofit fontScale="90000"/>
          </a:bodyPr>
          <a:lstStyle/>
          <a:p>
            <a:r>
              <a:rPr lang="en-US" dirty="0"/>
              <a:t>Subscription filter models</a:t>
            </a:r>
          </a:p>
        </p:txBody>
      </p:sp>
      <p:sp>
        <p:nvSpPr>
          <p:cNvPr id="3" name="Content Placeholder 2"/>
          <p:cNvSpPr>
            <a:spLocks noGrp="1"/>
          </p:cNvSpPr>
          <p:nvPr>
            <p:ph idx="1"/>
          </p:nvPr>
        </p:nvSpPr>
        <p:spPr>
          <a:xfrm>
            <a:off x="457200" y="1295400"/>
            <a:ext cx="8229600" cy="5060950"/>
          </a:xfrm>
        </p:spPr>
        <p:txBody>
          <a:bodyPr>
            <a:normAutofit/>
          </a:bodyPr>
          <a:lstStyle/>
          <a:p>
            <a:r>
              <a:rPr lang="en-US" dirty="0"/>
              <a:t>Schemes listed in order of sophistication</a:t>
            </a:r>
          </a:p>
          <a:p>
            <a:pPr lvl="1"/>
            <a:r>
              <a:rPr lang="en-US" b="1" dirty="0"/>
              <a:t>Channel-based</a:t>
            </a:r>
            <a:r>
              <a:rPr lang="en-US" dirty="0"/>
              <a:t>: </a:t>
            </a:r>
          </a:p>
          <a:p>
            <a:pPr lvl="2"/>
            <a:r>
              <a:rPr lang="en-US" dirty="0"/>
              <a:t>publisher publishes a named channel and subscriber subscribes to one of the channels to receive the events. (all or none)</a:t>
            </a:r>
          </a:p>
          <a:p>
            <a:pPr lvl="1"/>
            <a:r>
              <a:rPr lang="en-US" b="1" dirty="0"/>
              <a:t>Topic-based</a:t>
            </a:r>
            <a:r>
              <a:rPr lang="en-US" dirty="0"/>
              <a:t> (</a:t>
            </a:r>
            <a:r>
              <a:rPr lang="en-US" u="sng" dirty="0"/>
              <a:t>subject-based</a:t>
            </a:r>
            <a:r>
              <a:rPr lang="en-US" dirty="0"/>
              <a:t>): </a:t>
            </a:r>
          </a:p>
          <a:p>
            <a:pPr lvl="2"/>
            <a:r>
              <a:rPr lang="en-US" dirty="0"/>
              <a:t>Notification is expressed in terms of a number of fields, with one field denoting the topic.</a:t>
            </a:r>
          </a:p>
          <a:p>
            <a:pPr lvl="2"/>
            <a:r>
              <a:rPr lang="en-US" dirty="0"/>
              <a:t>Subscriptions are defined in terms of the topic of interest. </a:t>
            </a:r>
          </a:p>
        </p:txBody>
      </p:sp>
      <p:sp>
        <p:nvSpPr>
          <p:cNvPr id="4" name="Slide Number Placeholder 3">
            <a:extLst>
              <a:ext uri="{FF2B5EF4-FFF2-40B4-BE49-F238E27FC236}">
                <a16:creationId xmlns:a16="http://schemas.microsoft.com/office/drawing/2014/main" id="{661BEA04-0659-4C0F-9EB7-71BD6A3A26DA}"/>
              </a:ext>
            </a:extLst>
          </p:cNvPr>
          <p:cNvSpPr>
            <a:spLocks noGrp="1"/>
          </p:cNvSpPr>
          <p:nvPr>
            <p:ph type="sldNum" sz="quarter" idx="12"/>
          </p:nvPr>
        </p:nvSpPr>
        <p:spPr/>
        <p:txBody>
          <a:bodyPr/>
          <a:lstStyle/>
          <a:p>
            <a:fld id="{87A86327-0721-5342-9587-EFE31BC8540E}" type="slidenum">
              <a:rPr lang="en-US" smtClean="0"/>
              <a:t>13</a:t>
            </a:fld>
            <a:endParaRPr lang="en-US" dirty="0"/>
          </a:p>
        </p:txBody>
      </p:sp>
    </p:spTree>
    <p:extLst>
      <p:ext uri="{BB962C8B-B14F-4D97-AF65-F5344CB8AC3E}">
        <p14:creationId xmlns:p14="http://schemas.microsoft.com/office/powerpoint/2010/main" val="2005515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027"/>
            <a:ext cx="8229600" cy="726848"/>
          </a:xfrm>
        </p:spPr>
        <p:txBody>
          <a:bodyPr>
            <a:normAutofit fontScale="90000"/>
          </a:bodyPr>
          <a:lstStyle/>
          <a:p>
            <a:r>
              <a:rPr lang="en-US" dirty="0"/>
              <a:t>Subscription filter models (cont.)</a:t>
            </a:r>
          </a:p>
        </p:txBody>
      </p:sp>
      <p:sp>
        <p:nvSpPr>
          <p:cNvPr id="3" name="Content Placeholder 2"/>
          <p:cNvSpPr>
            <a:spLocks noGrp="1"/>
          </p:cNvSpPr>
          <p:nvPr>
            <p:ph idx="1"/>
          </p:nvPr>
        </p:nvSpPr>
        <p:spPr>
          <a:xfrm>
            <a:off x="457200" y="1524000"/>
            <a:ext cx="8229600" cy="4832350"/>
          </a:xfrm>
        </p:spPr>
        <p:txBody>
          <a:bodyPr>
            <a:normAutofit/>
          </a:bodyPr>
          <a:lstStyle/>
          <a:p>
            <a:pPr lvl="1"/>
            <a:r>
              <a:rPr lang="en-US" b="1" dirty="0"/>
              <a:t>Content-based </a:t>
            </a:r>
            <a:r>
              <a:rPr lang="en-US" dirty="0"/>
              <a:t>(</a:t>
            </a:r>
            <a:r>
              <a:rPr lang="en-US" u="sng" dirty="0"/>
              <a:t>constraints-based</a:t>
            </a:r>
            <a:r>
              <a:rPr lang="en-US" dirty="0"/>
              <a:t>): </a:t>
            </a:r>
          </a:p>
          <a:p>
            <a:pPr lvl="2"/>
            <a:r>
              <a:rPr lang="en-US" dirty="0"/>
              <a:t>A content-based filter is a query defined in terms of compositions of </a:t>
            </a:r>
            <a:r>
              <a:rPr lang="en-US" u="sng" dirty="0"/>
              <a:t>constraints</a:t>
            </a:r>
            <a:r>
              <a:rPr lang="en-US" dirty="0"/>
              <a:t> over the values of event attributes.</a:t>
            </a:r>
          </a:p>
          <a:p>
            <a:pPr lvl="1"/>
            <a:r>
              <a:rPr lang="en-US" b="1" dirty="0"/>
              <a:t>Type-based</a:t>
            </a:r>
            <a:r>
              <a:rPr lang="en-US" dirty="0"/>
              <a:t>: </a:t>
            </a:r>
          </a:p>
          <a:p>
            <a:pPr lvl="2"/>
            <a:r>
              <a:rPr lang="en-US" dirty="0"/>
              <a:t>This is linked to the object-based approaches where objects have a specified type.</a:t>
            </a:r>
          </a:p>
          <a:p>
            <a:pPr lvl="2"/>
            <a:r>
              <a:rPr lang="en-US" dirty="0"/>
              <a:t>Subscriptions are defined in terms of </a:t>
            </a:r>
            <a:r>
              <a:rPr lang="en-US" u="sng" dirty="0"/>
              <a:t>types of events</a:t>
            </a:r>
            <a:r>
              <a:rPr lang="en-US" dirty="0"/>
              <a:t> and matching is defined in terms of types or subtypes of the given filter.</a:t>
            </a:r>
          </a:p>
        </p:txBody>
      </p:sp>
      <p:sp>
        <p:nvSpPr>
          <p:cNvPr id="4" name="Slide Number Placeholder 3">
            <a:extLst>
              <a:ext uri="{FF2B5EF4-FFF2-40B4-BE49-F238E27FC236}">
                <a16:creationId xmlns:a16="http://schemas.microsoft.com/office/drawing/2014/main" id="{661BEA04-0659-4C0F-9EB7-71BD6A3A26DA}"/>
              </a:ext>
            </a:extLst>
          </p:cNvPr>
          <p:cNvSpPr>
            <a:spLocks noGrp="1"/>
          </p:cNvSpPr>
          <p:nvPr>
            <p:ph type="sldNum" sz="quarter" idx="12"/>
          </p:nvPr>
        </p:nvSpPr>
        <p:spPr/>
        <p:txBody>
          <a:bodyPr/>
          <a:lstStyle/>
          <a:p>
            <a:fld id="{87A86327-0721-5342-9587-EFE31BC8540E}" type="slidenum">
              <a:rPr lang="en-US" smtClean="0"/>
              <a:t>14</a:t>
            </a:fld>
            <a:endParaRPr lang="en-US" dirty="0"/>
          </a:p>
        </p:txBody>
      </p:sp>
    </p:spTree>
    <p:extLst>
      <p:ext uri="{BB962C8B-B14F-4D97-AF65-F5344CB8AC3E}">
        <p14:creationId xmlns:p14="http://schemas.microsoft.com/office/powerpoint/2010/main" val="1965448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Issues</a:t>
            </a:r>
          </a:p>
        </p:txBody>
      </p:sp>
      <p:sp>
        <p:nvSpPr>
          <p:cNvPr id="3" name="Content Placeholder 2"/>
          <p:cNvSpPr>
            <a:spLocks noGrp="1"/>
          </p:cNvSpPr>
          <p:nvPr>
            <p:ph idx="1"/>
          </p:nvPr>
        </p:nvSpPr>
        <p:spPr>
          <a:xfrm>
            <a:off x="457200" y="1600200"/>
            <a:ext cx="8229600" cy="4756150"/>
          </a:xfrm>
        </p:spPr>
        <p:txBody>
          <a:bodyPr>
            <a:normAutofit fontScale="92500" lnSpcReduction="20000"/>
          </a:bodyPr>
          <a:lstStyle/>
          <a:p>
            <a:r>
              <a:rPr lang="en-US" b="1" dirty="0"/>
              <a:t>Task</a:t>
            </a:r>
            <a:r>
              <a:rPr lang="en-US" dirty="0"/>
              <a:t> of the P-S model is to ensure that events are delivered </a:t>
            </a:r>
            <a:r>
              <a:rPr lang="en-US" u="sng" dirty="0"/>
              <a:t>efficiently</a:t>
            </a:r>
            <a:r>
              <a:rPr lang="en-US" dirty="0"/>
              <a:t> to </a:t>
            </a:r>
            <a:r>
              <a:rPr lang="en-US" u="sng" dirty="0"/>
              <a:t>all</a:t>
            </a:r>
            <a:r>
              <a:rPr lang="en-US" dirty="0"/>
              <a:t> subscribers that have filters defined to match the events.</a:t>
            </a:r>
          </a:p>
          <a:p>
            <a:pPr lvl="1"/>
            <a:r>
              <a:rPr lang="en-US" dirty="0"/>
              <a:t>Issues: security, scalability, failure handling, concurrency, QoS, …</a:t>
            </a:r>
          </a:p>
          <a:p>
            <a:endParaRPr lang="en-US" sz="1200" dirty="0"/>
          </a:p>
          <a:p>
            <a:r>
              <a:rPr lang="en-US" dirty="0"/>
              <a:t>Centralized vs. Distributed Implementation</a:t>
            </a:r>
          </a:p>
          <a:p>
            <a:pPr lvl="1"/>
            <a:r>
              <a:rPr lang="en-US" u="sng" dirty="0"/>
              <a:t>Centralized</a:t>
            </a:r>
            <a:r>
              <a:rPr lang="en-US" dirty="0"/>
              <a:t>: Publisher publishes events to a server (event broker) and subscribers access the server. Implementation is simple.</a:t>
            </a:r>
          </a:p>
          <a:p>
            <a:pPr lvl="1"/>
            <a:r>
              <a:rPr lang="en-US" u="sng" dirty="0"/>
              <a:t>Distributed</a:t>
            </a:r>
            <a:r>
              <a:rPr lang="en-US" dirty="0"/>
              <a:t>: Centralized broker is replaced by a network of brokers that cooperate to offer the desired functionality. (Figure 6.9)</a:t>
            </a:r>
            <a:endParaRPr lang="en-US" u="sng" dirty="0"/>
          </a:p>
        </p:txBody>
      </p:sp>
      <p:sp>
        <p:nvSpPr>
          <p:cNvPr id="4" name="Slide Number Placeholder 3">
            <a:extLst>
              <a:ext uri="{FF2B5EF4-FFF2-40B4-BE49-F238E27FC236}">
                <a16:creationId xmlns:a16="http://schemas.microsoft.com/office/drawing/2014/main" id="{3BF554EC-7572-419E-A188-291B2110A601}"/>
              </a:ext>
            </a:extLst>
          </p:cNvPr>
          <p:cNvSpPr>
            <a:spLocks noGrp="1"/>
          </p:cNvSpPr>
          <p:nvPr>
            <p:ph type="sldNum" sz="quarter" idx="12"/>
          </p:nvPr>
        </p:nvSpPr>
        <p:spPr/>
        <p:txBody>
          <a:bodyPr/>
          <a:lstStyle/>
          <a:p>
            <a:fld id="{87A86327-0721-5342-9587-EFE31BC8540E}" type="slidenum">
              <a:rPr lang="en-US" smtClean="0"/>
              <a:t>15</a:t>
            </a:fld>
            <a:endParaRPr lang="en-US" dirty="0"/>
          </a:p>
        </p:txBody>
      </p:sp>
    </p:spTree>
    <p:extLst>
      <p:ext uri="{BB962C8B-B14F-4D97-AF65-F5344CB8AC3E}">
        <p14:creationId xmlns:p14="http://schemas.microsoft.com/office/powerpoint/2010/main" val="2609864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186E0D2D-62D6-5240-BED4-AAEBA243118F}" type="slidenum">
              <a:rPr lang="en-US"/>
              <a:pPr>
                <a:defRPr/>
              </a:pPr>
              <a:t>16</a:t>
            </a:fld>
            <a:endParaRPr lang="en-US" dirty="0"/>
          </a:p>
        </p:txBody>
      </p:sp>
      <p:sp>
        <p:nvSpPr>
          <p:cNvPr id="25603"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noFill/>
              </a14:hiddenFill>
            </a:ext>
          </a:extLst>
        </p:spPr>
        <p:txBody>
          <a:bodyPr lIns="0" tIns="0" rIns="0" bIns="0"/>
          <a:lstStyle/>
          <a:p>
            <a:endParaRPr lang="en-US" dirty="0"/>
          </a:p>
        </p:txBody>
      </p:sp>
      <p:sp>
        <p:nvSpPr>
          <p:cNvPr id="15363" name="Rectangle 3"/>
          <p:cNvSpPr>
            <a:spLocks noGrp="1" noChangeArrowheads="1"/>
          </p:cNvSpPr>
          <p:nvPr>
            <p:ph type="title"/>
          </p:nvPr>
        </p:nvSpPr>
        <p:spPr>
          <a:xfrm>
            <a:off x="457200" y="67246"/>
            <a:ext cx="8229600" cy="1143000"/>
          </a:xfrm>
        </p:spPr>
        <p:txBody>
          <a:bodyPr rIns="132080">
            <a:noAutofit/>
          </a:bodyPr>
          <a:lstStyle/>
          <a:p>
            <a:pPr indent="0" eaLnBrk="1" hangingPunct="1">
              <a:defRPr/>
            </a:pPr>
            <a:r>
              <a:rPr lang="en-US" sz="3200" dirty="0"/>
              <a:t>Figure 6.9	</a:t>
            </a:r>
            <a:br>
              <a:rPr lang="en-US" sz="3200" dirty="0"/>
            </a:br>
            <a:r>
              <a:rPr lang="en-US" sz="3200" dirty="0"/>
              <a:t>A network of brokers</a:t>
            </a:r>
          </a:p>
        </p:txBody>
      </p:sp>
      <p:pic>
        <p:nvPicPr>
          <p:cNvPr id="2560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46" y="1625338"/>
            <a:ext cx="8617927" cy="485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236255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866"/>
            <a:ext cx="8229600" cy="1143000"/>
          </a:xfrm>
        </p:spPr>
        <p:txBody>
          <a:bodyPr>
            <a:normAutofit fontScale="90000"/>
          </a:bodyPr>
          <a:lstStyle/>
          <a:p>
            <a:r>
              <a:rPr lang="en-US" dirty="0"/>
              <a:t>Implementation Issues </a:t>
            </a:r>
            <a:r>
              <a:rPr lang="en-US" sz="3100" dirty="0"/>
              <a:t>(cont.)</a:t>
            </a:r>
            <a:br>
              <a:rPr lang="en-US" dirty="0"/>
            </a:br>
            <a:r>
              <a:rPr lang="en-US" sz="3600" dirty="0"/>
              <a:t>- Overall System Architecture</a:t>
            </a:r>
          </a:p>
        </p:txBody>
      </p:sp>
      <p:sp>
        <p:nvSpPr>
          <p:cNvPr id="3" name="Content Placeholder 2"/>
          <p:cNvSpPr>
            <a:spLocks noGrp="1"/>
          </p:cNvSpPr>
          <p:nvPr>
            <p:ph idx="1"/>
          </p:nvPr>
        </p:nvSpPr>
        <p:spPr>
          <a:xfrm>
            <a:off x="457200" y="1513114"/>
            <a:ext cx="8229600" cy="4843236"/>
          </a:xfrm>
        </p:spPr>
        <p:txBody>
          <a:bodyPr>
            <a:normAutofit fontScale="77500" lnSpcReduction="20000"/>
          </a:bodyPr>
          <a:lstStyle/>
          <a:p>
            <a:r>
              <a:rPr lang="en-US" b="1" dirty="0"/>
              <a:t>Centralized</a:t>
            </a:r>
            <a:r>
              <a:rPr lang="en-US" dirty="0"/>
              <a:t> schemes are relatively straightforward to implement.</a:t>
            </a:r>
          </a:p>
          <a:p>
            <a:pPr lvl="1"/>
            <a:r>
              <a:rPr lang="en-US" dirty="0"/>
              <a:t>Central service maintains repository of subscriptions and match event notifications with subscriptions.</a:t>
            </a:r>
          </a:p>
          <a:p>
            <a:r>
              <a:rPr lang="en-US" b="1" dirty="0"/>
              <a:t>Distributed</a:t>
            </a:r>
            <a:r>
              <a:rPr lang="en-US" dirty="0"/>
              <a:t> schemes </a:t>
            </a:r>
          </a:p>
          <a:p>
            <a:pPr lvl="1"/>
            <a:r>
              <a:rPr lang="en-US" u="sng" dirty="0"/>
              <a:t>Channel-based</a:t>
            </a:r>
            <a:r>
              <a:rPr lang="en-US" dirty="0"/>
              <a:t> or </a:t>
            </a:r>
            <a:r>
              <a:rPr lang="en-US" u="sng" dirty="0"/>
              <a:t>topic-based</a:t>
            </a:r>
            <a:r>
              <a:rPr lang="en-US" dirty="0"/>
              <a:t> filtering in a DS are relatively straightforward to implement.</a:t>
            </a:r>
          </a:p>
          <a:p>
            <a:pPr lvl="2"/>
            <a:r>
              <a:rPr lang="en-US" dirty="0"/>
              <a:t>Channels or topics may be mapped onto associated </a:t>
            </a:r>
            <a:r>
              <a:rPr lang="en-US" u="sng" dirty="0"/>
              <a:t>groups</a:t>
            </a:r>
            <a:r>
              <a:rPr lang="en-US" dirty="0"/>
              <a:t>.</a:t>
            </a:r>
          </a:p>
          <a:p>
            <a:pPr lvl="2"/>
            <a:r>
              <a:rPr lang="en-US" dirty="0"/>
              <a:t>Events are multicasted to interested subscribers.</a:t>
            </a:r>
          </a:p>
          <a:p>
            <a:pPr lvl="1"/>
            <a:r>
              <a:rPr lang="en-US" u="sng" dirty="0"/>
              <a:t>Content-based</a:t>
            </a:r>
            <a:r>
              <a:rPr lang="en-US" dirty="0"/>
              <a:t> (or </a:t>
            </a:r>
            <a:r>
              <a:rPr lang="en-US" u="sng" dirty="0"/>
              <a:t>type-based</a:t>
            </a:r>
            <a:r>
              <a:rPr lang="en-US" dirty="0"/>
              <a:t>) filtering in a DS is more complex. </a:t>
            </a:r>
            <a:r>
              <a:rPr lang="en-US" b="1" dirty="0"/>
              <a:t>Why?</a:t>
            </a:r>
            <a:endParaRPr lang="en-US" dirty="0"/>
          </a:p>
          <a:p>
            <a:r>
              <a:rPr lang="en-US" b="1" dirty="0"/>
              <a:t>Peer-to-peer </a:t>
            </a:r>
            <a:r>
              <a:rPr lang="en-US" dirty="0"/>
              <a:t>schemes</a:t>
            </a:r>
          </a:p>
          <a:p>
            <a:pPr lvl="1"/>
            <a:r>
              <a:rPr lang="en-US" dirty="0"/>
              <a:t>no distinction between publishers, subscribers and brokers; </a:t>
            </a:r>
          </a:p>
          <a:p>
            <a:pPr lvl="1"/>
            <a:r>
              <a:rPr lang="en-US" dirty="0"/>
              <a:t>all nodes act as </a:t>
            </a:r>
            <a:r>
              <a:rPr lang="en-US" u="sng" dirty="0"/>
              <a:t>brokers</a:t>
            </a:r>
            <a:r>
              <a:rPr lang="en-US" dirty="0"/>
              <a:t>, cooperatively implementing the required event routing functionality</a:t>
            </a:r>
          </a:p>
        </p:txBody>
      </p:sp>
      <p:sp>
        <p:nvSpPr>
          <p:cNvPr id="4" name="Slide Number Placeholder 3">
            <a:extLst>
              <a:ext uri="{FF2B5EF4-FFF2-40B4-BE49-F238E27FC236}">
                <a16:creationId xmlns:a16="http://schemas.microsoft.com/office/drawing/2014/main" id="{55655BEF-7E88-440C-9D59-C9CB32C0F5A2}"/>
              </a:ext>
            </a:extLst>
          </p:cNvPr>
          <p:cNvSpPr>
            <a:spLocks noGrp="1"/>
          </p:cNvSpPr>
          <p:nvPr>
            <p:ph type="sldNum" sz="quarter" idx="12"/>
          </p:nvPr>
        </p:nvSpPr>
        <p:spPr/>
        <p:txBody>
          <a:bodyPr/>
          <a:lstStyle/>
          <a:p>
            <a:fld id="{87A86327-0721-5342-9587-EFE31BC8540E}" type="slidenum">
              <a:rPr lang="en-US" smtClean="0"/>
              <a:t>17</a:t>
            </a:fld>
            <a:endParaRPr lang="en-US" dirty="0"/>
          </a:p>
        </p:txBody>
      </p:sp>
    </p:spTree>
    <p:extLst>
      <p:ext uri="{BB962C8B-B14F-4D97-AF65-F5344CB8AC3E}">
        <p14:creationId xmlns:p14="http://schemas.microsoft.com/office/powerpoint/2010/main" val="1114547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0F1018AA-045B-3545-9AA5-0293EDE2ED41}" type="slidenum">
              <a:rPr lang="en-US"/>
              <a:pPr>
                <a:defRPr/>
              </a:pPr>
              <a:t>18</a:t>
            </a:fld>
            <a:endParaRPr lang="en-US" dirty="0"/>
          </a:p>
        </p:txBody>
      </p:sp>
      <p:sp>
        <p:nvSpPr>
          <p:cNvPr id="27651"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noFill/>
              </a14:hiddenFill>
            </a:ext>
          </a:extLst>
        </p:spPr>
        <p:txBody>
          <a:bodyPr lIns="0" tIns="0" rIns="0" bIns="0"/>
          <a:lstStyle/>
          <a:p>
            <a:endParaRPr lang="en-US" dirty="0"/>
          </a:p>
        </p:txBody>
      </p:sp>
      <p:sp>
        <p:nvSpPr>
          <p:cNvPr id="16387" name="Rectangle 3"/>
          <p:cNvSpPr>
            <a:spLocks noGrp="1" noChangeArrowheads="1"/>
          </p:cNvSpPr>
          <p:nvPr>
            <p:ph type="title"/>
          </p:nvPr>
        </p:nvSpPr>
        <p:spPr>
          <a:xfrm>
            <a:off x="447773" y="67244"/>
            <a:ext cx="8229600" cy="1143000"/>
          </a:xfrm>
        </p:spPr>
        <p:txBody>
          <a:bodyPr rIns="132080">
            <a:noAutofit/>
          </a:bodyPr>
          <a:lstStyle/>
          <a:p>
            <a:pPr indent="0" eaLnBrk="1" hangingPunct="1">
              <a:defRPr/>
            </a:pPr>
            <a:r>
              <a:rPr lang="en-US" sz="3200" dirty="0"/>
              <a:t>Figure 6.10</a:t>
            </a:r>
            <a:br>
              <a:rPr lang="en-US" sz="3200" dirty="0"/>
            </a:br>
            <a:r>
              <a:rPr lang="en-US" sz="3200" dirty="0"/>
              <a:t>The architecture of publish-subscribe systems</a:t>
            </a:r>
          </a:p>
        </p:txBody>
      </p:sp>
      <p:pic>
        <p:nvPicPr>
          <p:cNvPr id="276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445" y="1529486"/>
            <a:ext cx="7491046" cy="503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3083179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System Architecture cont’d</a:t>
            </a:r>
          </a:p>
        </p:txBody>
      </p:sp>
      <p:sp>
        <p:nvSpPr>
          <p:cNvPr id="3" name="Content Placeholder 2"/>
          <p:cNvSpPr>
            <a:spLocks noGrp="1"/>
          </p:cNvSpPr>
          <p:nvPr>
            <p:ph idx="1"/>
          </p:nvPr>
        </p:nvSpPr>
        <p:spPr>
          <a:xfrm>
            <a:off x="457200" y="1066802"/>
            <a:ext cx="8229600" cy="5365750"/>
          </a:xfrm>
        </p:spPr>
        <p:txBody>
          <a:bodyPr>
            <a:normAutofit fontScale="92500" lnSpcReduction="10000"/>
          </a:bodyPr>
          <a:lstStyle/>
          <a:p>
            <a:r>
              <a:rPr lang="en-US" sz="2400" dirty="0"/>
              <a:t>In the bottom layer, the </a:t>
            </a:r>
            <a:r>
              <a:rPr lang="en-US" sz="2400" b="1" dirty="0"/>
              <a:t>network protocols layer</a:t>
            </a:r>
            <a:r>
              <a:rPr lang="en-US" sz="2400" dirty="0"/>
              <a:t>, P-S system makes use of a range of IPC services (e.g., TCP/IP, IP multicast, …).</a:t>
            </a:r>
          </a:p>
          <a:p>
            <a:endParaRPr lang="en-US" sz="900" dirty="0"/>
          </a:p>
          <a:p>
            <a:r>
              <a:rPr lang="en-US" sz="2400" dirty="0"/>
              <a:t>The heart of the architecture is provided by </a:t>
            </a:r>
            <a:r>
              <a:rPr lang="en-US" sz="2400" b="1" dirty="0"/>
              <a:t>event routing layer</a:t>
            </a:r>
            <a:r>
              <a:rPr lang="en-US" sz="2400" dirty="0"/>
              <a:t> supported by an infrastructure of overlay networks. </a:t>
            </a:r>
          </a:p>
          <a:p>
            <a:pPr lvl="1"/>
            <a:r>
              <a:rPr lang="en-US" sz="2400" dirty="0"/>
              <a:t>To ensure event notifications are routed as </a:t>
            </a:r>
            <a:r>
              <a:rPr lang="en-US" sz="2400" u="sng" dirty="0"/>
              <a:t>efficiently</a:t>
            </a:r>
            <a:r>
              <a:rPr lang="en-US" sz="2400" dirty="0"/>
              <a:t> as possible to appropriate subscribers</a:t>
            </a:r>
          </a:p>
          <a:p>
            <a:pPr lvl="1"/>
            <a:r>
              <a:rPr lang="en-US" sz="2400" dirty="0"/>
              <a:t>For content based approach, this is known as “content-based-routing (CBR)”.</a:t>
            </a:r>
          </a:p>
          <a:p>
            <a:pPr lvl="1"/>
            <a:r>
              <a:rPr lang="en-US" sz="2400" dirty="0"/>
              <a:t>The goal of </a:t>
            </a:r>
            <a:r>
              <a:rPr lang="en-US" sz="2400" b="1" dirty="0"/>
              <a:t>CBR</a:t>
            </a:r>
            <a:r>
              <a:rPr lang="en-US" sz="2400" dirty="0"/>
              <a:t> is to exploit </a:t>
            </a:r>
            <a:r>
              <a:rPr lang="en-US" sz="2400" u="sng" dirty="0"/>
              <a:t>content information</a:t>
            </a:r>
            <a:r>
              <a:rPr lang="en-US" sz="2400" dirty="0"/>
              <a:t> to efficiently route events to their required destination.</a:t>
            </a:r>
          </a:p>
          <a:p>
            <a:pPr marL="514350" indent="-457200"/>
            <a:endParaRPr lang="en-US" sz="600" dirty="0"/>
          </a:p>
          <a:p>
            <a:pPr marL="514350" indent="-457200"/>
            <a:r>
              <a:rPr lang="en-US" sz="2400" dirty="0"/>
              <a:t>The top layer implements </a:t>
            </a:r>
            <a:r>
              <a:rPr lang="en-US" sz="2400" b="1" dirty="0"/>
              <a:t>matching</a:t>
            </a:r>
            <a:r>
              <a:rPr lang="en-US" sz="2400" dirty="0"/>
              <a:t> – that is, ensuring that events match a given subscription. </a:t>
            </a:r>
          </a:p>
          <a:p>
            <a:pPr marL="914400" lvl="1" indent="-457200"/>
            <a:r>
              <a:rPr lang="en-US" sz="2400" dirty="0"/>
              <a:t>While this can be implemented as a discrete layer, often matching is pushed down into the </a:t>
            </a:r>
            <a:r>
              <a:rPr lang="en-US" sz="2400" u="sng" dirty="0"/>
              <a:t>event routing</a:t>
            </a:r>
            <a:r>
              <a:rPr lang="en-US" sz="2400" dirty="0"/>
              <a:t> mechanisms. </a:t>
            </a:r>
            <a:r>
              <a:rPr lang="en-US" sz="2400" b="1" dirty="0"/>
              <a:t>Why?</a:t>
            </a:r>
            <a:endParaRPr lang="en-US" sz="2400" dirty="0"/>
          </a:p>
        </p:txBody>
      </p:sp>
      <p:sp>
        <p:nvSpPr>
          <p:cNvPr id="4" name="Slide Number Placeholder 3">
            <a:extLst>
              <a:ext uri="{FF2B5EF4-FFF2-40B4-BE49-F238E27FC236}">
                <a16:creationId xmlns:a16="http://schemas.microsoft.com/office/drawing/2014/main" id="{608B672F-5AB4-494C-9E4B-D89F19F334C3}"/>
              </a:ext>
            </a:extLst>
          </p:cNvPr>
          <p:cNvSpPr>
            <a:spLocks noGrp="1"/>
          </p:cNvSpPr>
          <p:nvPr>
            <p:ph type="sldNum" sz="quarter" idx="12"/>
          </p:nvPr>
        </p:nvSpPr>
        <p:spPr/>
        <p:txBody>
          <a:bodyPr/>
          <a:lstStyle/>
          <a:p>
            <a:fld id="{87A86327-0721-5342-9587-EFE31BC8540E}" type="slidenum">
              <a:rPr lang="en-US" smtClean="0"/>
              <a:t>19</a:t>
            </a:fld>
            <a:endParaRPr lang="en-US" dirty="0"/>
          </a:p>
        </p:txBody>
      </p:sp>
    </p:spTree>
    <p:extLst>
      <p:ext uri="{BB962C8B-B14F-4D97-AF65-F5344CB8AC3E}">
        <p14:creationId xmlns:p14="http://schemas.microsoft.com/office/powerpoint/2010/main" val="2537033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C1471-9DC0-4827-AF73-92A26BAD833A}"/>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42B15D7-C565-4091-A2BA-4F9F148A5318}"/>
              </a:ext>
            </a:extLst>
          </p:cNvPr>
          <p:cNvSpPr>
            <a:spLocks noGrp="1"/>
          </p:cNvSpPr>
          <p:nvPr>
            <p:ph idx="1"/>
          </p:nvPr>
        </p:nvSpPr>
        <p:spPr/>
        <p:txBody>
          <a:bodyPr>
            <a:normAutofit/>
          </a:bodyPr>
          <a:lstStyle/>
          <a:p>
            <a:pPr marL="0" indent="0">
              <a:buNone/>
            </a:pPr>
            <a:r>
              <a:rPr lang="en-US" dirty="0">
                <a:solidFill>
                  <a:schemeClr val="bg1">
                    <a:lumMod val="65000"/>
                  </a:schemeClr>
                </a:solidFill>
              </a:rPr>
              <a:t>6.1 Introduction</a:t>
            </a:r>
          </a:p>
          <a:p>
            <a:pPr marL="0" indent="0">
              <a:buNone/>
            </a:pPr>
            <a:r>
              <a:rPr lang="en-US" dirty="0">
                <a:solidFill>
                  <a:schemeClr val="bg1">
                    <a:lumMod val="65000"/>
                  </a:schemeClr>
                </a:solidFill>
              </a:rPr>
              <a:t>6.2 Group communication</a:t>
            </a:r>
          </a:p>
          <a:p>
            <a:pPr marL="0" indent="0">
              <a:buNone/>
            </a:pPr>
            <a:r>
              <a:rPr lang="en-US" dirty="0"/>
              <a:t>6.3 Publish-subscribe systems</a:t>
            </a:r>
          </a:p>
          <a:p>
            <a:pPr marL="0" indent="0">
              <a:buNone/>
            </a:pPr>
            <a:r>
              <a:rPr lang="en-US" dirty="0"/>
              <a:t>6.4 Message queues</a:t>
            </a:r>
          </a:p>
          <a:p>
            <a:pPr marL="0" indent="0">
              <a:buNone/>
            </a:pPr>
            <a:r>
              <a:rPr lang="en-US" dirty="0"/>
              <a:t>6.5 Shared memory approaches</a:t>
            </a:r>
          </a:p>
        </p:txBody>
      </p:sp>
      <p:sp>
        <p:nvSpPr>
          <p:cNvPr id="4" name="Slide Number Placeholder 3">
            <a:extLst>
              <a:ext uri="{FF2B5EF4-FFF2-40B4-BE49-F238E27FC236}">
                <a16:creationId xmlns:a16="http://schemas.microsoft.com/office/drawing/2014/main" id="{EF9DD3D1-EE14-4AB8-88AF-82F725497FCE}"/>
              </a:ext>
            </a:extLst>
          </p:cNvPr>
          <p:cNvSpPr>
            <a:spLocks noGrp="1"/>
          </p:cNvSpPr>
          <p:nvPr>
            <p:ph type="sldNum" sz="quarter" idx="12"/>
          </p:nvPr>
        </p:nvSpPr>
        <p:spPr/>
        <p:txBody>
          <a:bodyPr/>
          <a:lstStyle/>
          <a:p>
            <a:fld id="{87A86327-0721-5342-9587-EFE31BC8540E}" type="slidenum">
              <a:rPr lang="en-US" smtClean="0"/>
              <a:t>2</a:t>
            </a:fld>
            <a:endParaRPr lang="en-US" dirty="0"/>
          </a:p>
        </p:txBody>
      </p:sp>
    </p:spTree>
    <p:extLst>
      <p:ext uri="{BB962C8B-B14F-4D97-AF65-F5344CB8AC3E}">
        <p14:creationId xmlns:p14="http://schemas.microsoft.com/office/powerpoint/2010/main" val="3037545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System Architecture cont’d</a:t>
            </a:r>
          </a:p>
        </p:txBody>
      </p:sp>
      <p:sp>
        <p:nvSpPr>
          <p:cNvPr id="3" name="Content Placeholder 2"/>
          <p:cNvSpPr>
            <a:spLocks noGrp="1"/>
          </p:cNvSpPr>
          <p:nvPr>
            <p:ph idx="1"/>
          </p:nvPr>
        </p:nvSpPr>
        <p:spPr>
          <a:xfrm>
            <a:off x="457200" y="1393372"/>
            <a:ext cx="8229600" cy="5039180"/>
          </a:xfrm>
        </p:spPr>
        <p:txBody>
          <a:bodyPr>
            <a:normAutofit/>
          </a:bodyPr>
          <a:lstStyle/>
          <a:p>
            <a:r>
              <a:rPr lang="en-US" sz="2400" dirty="0"/>
              <a:t>The </a:t>
            </a:r>
            <a:r>
              <a:rPr lang="en-US" sz="2400" u="sng" dirty="0"/>
              <a:t>general</a:t>
            </a:r>
            <a:r>
              <a:rPr lang="en-US" sz="2400" dirty="0"/>
              <a:t> architecture in Figure 6.10 can be implemented/specialized for a variety of P-S systems.</a:t>
            </a:r>
          </a:p>
          <a:p>
            <a:endParaRPr lang="en-US" sz="1000" dirty="0"/>
          </a:p>
          <a:p>
            <a:r>
              <a:rPr lang="en-US" sz="2400" dirty="0"/>
              <a:t>Take the </a:t>
            </a:r>
            <a:r>
              <a:rPr lang="en-US" sz="2400" b="1" dirty="0"/>
              <a:t>Content-based Routing</a:t>
            </a:r>
            <a:r>
              <a:rPr lang="en-US" sz="2400" dirty="0"/>
              <a:t> as an example, various implementations will be examined:</a:t>
            </a:r>
          </a:p>
          <a:p>
            <a:pPr lvl="1"/>
            <a:r>
              <a:rPr lang="en-US" sz="2000" dirty="0"/>
              <a:t>Flooding</a:t>
            </a:r>
          </a:p>
          <a:p>
            <a:pPr lvl="1"/>
            <a:r>
              <a:rPr lang="en-US" sz="2000" dirty="0"/>
              <a:t>Filtering</a:t>
            </a:r>
          </a:p>
          <a:p>
            <a:pPr lvl="1"/>
            <a:r>
              <a:rPr lang="en-US" sz="2000" dirty="0"/>
              <a:t>Advertisements</a:t>
            </a:r>
          </a:p>
          <a:p>
            <a:pPr lvl="1"/>
            <a:r>
              <a:rPr lang="en-US" sz="2000" dirty="0"/>
              <a:t>Rendezvous</a:t>
            </a:r>
          </a:p>
          <a:p>
            <a:pPr lvl="1"/>
            <a:endParaRPr lang="en-US" sz="2000" dirty="0"/>
          </a:p>
        </p:txBody>
      </p:sp>
      <p:sp>
        <p:nvSpPr>
          <p:cNvPr id="4" name="Slide Number Placeholder 3">
            <a:extLst>
              <a:ext uri="{FF2B5EF4-FFF2-40B4-BE49-F238E27FC236}">
                <a16:creationId xmlns:a16="http://schemas.microsoft.com/office/drawing/2014/main" id="{608B672F-5AB4-494C-9E4B-D89F19F334C3}"/>
              </a:ext>
            </a:extLst>
          </p:cNvPr>
          <p:cNvSpPr>
            <a:spLocks noGrp="1"/>
          </p:cNvSpPr>
          <p:nvPr>
            <p:ph type="sldNum" sz="quarter" idx="12"/>
          </p:nvPr>
        </p:nvSpPr>
        <p:spPr/>
        <p:txBody>
          <a:bodyPr/>
          <a:lstStyle/>
          <a:p>
            <a:fld id="{87A86327-0721-5342-9587-EFE31BC8540E}" type="slidenum">
              <a:rPr lang="en-US" smtClean="0"/>
              <a:t>20</a:t>
            </a:fld>
            <a:endParaRPr lang="en-US" dirty="0"/>
          </a:p>
        </p:txBody>
      </p:sp>
    </p:spTree>
    <p:extLst>
      <p:ext uri="{BB962C8B-B14F-4D97-AF65-F5344CB8AC3E}">
        <p14:creationId xmlns:p14="http://schemas.microsoft.com/office/powerpoint/2010/main" val="726264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627176"/>
            <a:ext cx="8229600" cy="705076"/>
          </a:xfrm>
        </p:spPr>
        <p:txBody>
          <a:bodyPr>
            <a:normAutofit fontScale="90000"/>
          </a:bodyPr>
          <a:lstStyle/>
          <a:p>
            <a:r>
              <a:rPr lang="en-US" dirty="0"/>
              <a:t>CBR Approaches</a:t>
            </a:r>
          </a:p>
        </p:txBody>
      </p:sp>
      <p:sp>
        <p:nvSpPr>
          <p:cNvPr id="3" name="Content Placeholder 2"/>
          <p:cNvSpPr>
            <a:spLocks noGrp="1"/>
          </p:cNvSpPr>
          <p:nvPr>
            <p:ph idx="1"/>
          </p:nvPr>
        </p:nvSpPr>
        <p:spPr>
          <a:xfrm>
            <a:off x="457200" y="2100942"/>
            <a:ext cx="8229600" cy="4255407"/>
          </a:xfrm>
        </p:spPr>
        <p:txBody>
          <a:bodyPr>
            <a:normAutofit/>
          </a:bodyPr>
          <a:lstStyle/>
          <a:p>
            <a:r>
              <a:rPr lang="en-US" b="1" dirty="0"/>
              <a:t>Flooding</a:t>
            </a:r>
            <a:endParaRPr lang="en-US" dirty="0"/>
          </a:p>
          <a:p>
            <a:pPr lvl="1"/>
            <a:r>
              <a:rPr lang="en-US" dirty="0"/>
              <a:t>send an event notification to </a:t>
            </a:r>
            <a:r>
              <a:rPr lang="en-US" u="sng" dirty="0"/>
              <a:t>all</a:t>
            </a:r>
            <a:r>
              <a:rPr lang="en-US" dirty="0"/>
              <a:t> nodes in the network</a:t>
            </a:r>
          </a:p>
          <a:p>
            <a:pPr lvl="1"/>
            <a:r>
              <a:rPr lang="en-US" u="sng" dirty="0"/>
              <a:t>matching</a:t>
            </a:r>
            <a:r>
              <a:rPr lang="en-US" dirty="0"/>
              <a:t> is carried out at the </a:t>
            </a:r>
            <a:r>
              <a:rPr lang="en-US" u="sng" dirty="0"/>
              <a:t>subscriber</a:t>
            </a:r>
            <a:r>
              <a:rPr lang="en-US" dirty="0"/>
              <a:t> end</a:t>
            </a:r>
          </a:p>
          <a:p>
            <a:pPr lvl="1"/>
            <a:r>
              <a:rPr lang="en-US" dirty="0"/>
              <a:t>There exist alternative implementations.</a:t>
            </a:r>
          </a:p>
          <a:p>
            <a:endParaRPr lang="en-US" sz="1100" dirty="0"/>
          </a:p>
        </p:txBody>
      </p:sp>
      <p:sp>
        <p:nvSpPr>
          <p:cNvPr id="4" name="Slide Number Placeholder 3">
            <a:extLst>
              <a:ext uri="{FF2B5EF4-FFF2-40B4-BE49-F238E27FC236}">
                <a16:creationId xmlns:a16="http://schemas.microsoft.com/office/drawing/2014/main" id="{8F31441A-2A2C-425B-8C5E-EA42E20CE1B6}"/>
              </a:ext>
            </a:extLst>
          </p:cNvPr>
          <p:cNvSpPr>
            <a:spLocks noGrp="1"/>
          </p:cNvSpPr>
          <p:nvPr>
            <p:ph type="sldNum" sz="quarter" idx="12"/>
          </p:nvPr>
        </p:nvSpPr>
        <p:spPr/>
        <p:txBody>
          <a:bodyPr/>
          <a:lstStyle/>
          <a:p>
            <a:fld id="{87A86327-0721-5342-9587-EFE31BC8540E}" type="slidenum">
              <a:rPr lang="en-US" smtClean="0"/>
              <a:t>21</a:t>
            </a:fld>
            <a:endParaRPr lang="en-US" dirty="0"/>
          </a:p>
        </p:txBody>
      </p:sp>
    </p:spTree>
    <p:extLst>
      <p:ext uri="{BB962C8B-B14F-4D97-AF65-F5344CB8AC3E}">
        <p14:creationId xmlns:p14="http://schemas.microsoft.com/office/powerpoint/2010/main" val="2456651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585"/>
            <a:ext cx="8229600" cy="889358"/>
          </a:xfrm>
        </p:spPr>
        <p:txBody>
          <a:bodyPr>
            <a:noAutofit/>
          </a:bodyPr>
          <a:lstStyle/>
          <a:p>
            <a:r>
              <a:rPr lang="en-US" sz="3600" dirty="0"/>
              <a:t>CBR Approaches (cont.)</a:t>
            </a:r>
            <a:br>
              <a:rPr lang="en-US" sz="3600" dirty="0"/>
            </a:br>
            <a:r>
              <a:rPr lang="en-US" sz="3200" dirty="0"/>
              <a:t>- </a:t>
            </a:r>
            <a:r>
              <a:rPr lang="en-US" sz="3200" b="1" dirty="0"/>
              <a:t>Filtering-based-routing</a:t>
            </a:r>
            <a:endParaRPr lang="en-US" sz="3600" dirty="0"/>
          </a:p>
        </p:txBody>
      </p:sp>
      <p:sp>
        <p:nvSpPr>
          <p:cNvPr id="3" name="Content Placeholder 2"/>
          <p:cNvSpPr>
            <a:spLocks noGrp="1"/>
          </p:cNvSpPr>
          <p:nvPr>
            <p:ph idx="1"/>
          </p:nvPr>
        </p:nvSpPr>
        <p:spPr>
          <a:xfrm>
            <a:off x="446313" y="1643743"/>
            <a:ext cx="4626430" cy="4484913"/>
          </a:xfrm>
        </p:spPr>
        <p:txBody>
          <a:bodyPr>
            <a:normAutofit/>
          </a:bodyPr>
          <a:lstStyle/>
          <a:p>
            <a:r>
              <a:rPr lang="en-US" sz="2800" dirty="0"/>
              <a:t>Filtering is applied in the network of </a:t>
            </a:r>
            <a:r>
              <a:rPr lang="en-US" sz="2800" u="sng" dirty="0"/>
              <a:t>brokers</a:t>
            </a:r>
            <a:r>
              <a:rPr lang="en-US" sz="2800" dirty="0"/>
              <a:t>.</a:t>
            </a:r>
          </a:p>
          <a:p>
            <a:pPr lvl="1"/>
            <a:r>
              <a:rPr lang="en-US" sz="2000" dirty="0"/>
              <a:t>Subscription information are propagated through the network towards potential publishers.</a:t>
            </a:r>
          </a:p>
          <a:p>
            <a:pPr lvl="1"/>
            <a:r>
              <a:rPr lang="en-US" sz="2000" dirty="0"/>
              <a:t>Each broker stores associated state (of publishers-subscriptions).</a:t>
            </a:r>
          </a:p>
          <a:p>
            <a:pPr lvl="1"/>
            <a:r>
              <a:rPr lang="en-US" sz="2000" dirty="0"/>
              <a:t>A </a:t>
            </a:r>
            <a:r>
              <a:rPr lang="en-US" sz="2000" u="sng" dirty="0"/>
              <a:t>broker</a:t>
            </a:r>
            <a:r>
              <a:rPr lang="en-US" sz="2000" dirty="0"/>
              <a:t> only forwards notifications through the network where there is a path to a valid subscriber. </a:t>
            </a:r>
          </a:p>
        </p:txBody>
      </p:sp>
      <p:sp>
        <p:nvSpPr>
          <p:cNvPr id="4" name="Slide Number Placeholder 3">
            <a:extLst>
              <a:ext uri="{FF2B5EF4-FFF2-40B4-BE49-F238E27FC236}">
                <a16:creationId xmlns:a16="http://schemas.microsoft.com/office/drawing/2014/main" id="{8F31441A-2A2C-425B-8C5E-EA42E20CE1B6}"/>
              </a:ext>
            </a:extLst>
          </p:cNvPr>
          <p:cNvSpPr>
            <a:spLocks noGrp="1"/>
          </p:cNvSpPr>
          <p:nvPr>
            <p:ph type="sldNum" sz="quarter" idx="12"/>
          </p:nvPr>
        </p:nvSpPr>
        <p:spPr/>
        <p:txBody>
          <a:bodyPr/>
          <a:lstStyle/>
          <a:p>
            <a:fld id="{87A86327-0721-5342-9587-EFE31BC8540E}" type="slidenum">
              <a:rPr lang="en-US" smtClean="0"/>
              <a:t>22</a:t>
            </a:fld>
            <a:endParaRPr lang="en-US" dirty="0"/>
          </a:p>
        </p:txBody>
      </p:sp>
      <p:pic>
        <p:nvPicPr>
          <p:cNvPr id="5" name="Picture 4">
            <a:extLst>
              <a:ext uri="{FF2B5EF4-FFF2-40B4-BE49-F238E27FC236}">
                <a16:creationId xmlns:a16="http://schemas.microsoft.com/office/drawing/2014/main" id="{932A31BB-D097-41AA-B650-827D421AF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829" y="2420680"/>
            <a:ext cx="3526971" cy="1985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2007027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029"/>
            <a:ext cx="8229600" cy="871632"/>
          </a:xfrm>
        </p:spPr>
        <p:txBody>
          <a:bodyPr>
            <a:noAutofit/>
          </a:bodyPr>
          <a:lstStyle/>
          <a:p>
            <a:r>
              <a:rPr lang="en-US" sz="3200" dirty="0"/>
              <a:t>CBR Approaches (cont.)</a:t>
            </a:r>
            <a:br>
              <a:rPr lang="en-US" sz="3200" dirty="0"/>
            </a:br>
            <a:r>
              <a:rPr lang="en-US" sz="2800" dirty="0"/>
              <a:t>- </a:t>
            </a:r>
            <a:r>
              <a:rPr lang="en-US" sz="2800" b="1" dirty="0"/>
              <a:t>Filtering-based-routing</a:t>
            </a:r>
            <a:endParaRPr lang="en-US" sz="3200" dirty="0"/>
          </a:p>
        </p:txBody>
      </p:sp>
      <p:sp>
        <p:nvSpPr>
          <p:cNvPr id="4" name="Slide Number Placeholder 3">
            <a:extLst>
              <a:ext uri="{FF2B5EF4-FFF2-40B4-BE49-F238E27FC236}">
                <a16:creationId xmlns:a16="http://schemas.microsoft.com/office/drawing/2014/main" id="{8F31441A-2A2C-425B-8C5E-EA42E20CE1B6}"/>
              </a:ext>
            </a:extLst>
          </p:cNvPr>
          <p:cNvSpPr>
            <a:spLocks noGrp="1"/>
          </p:cNvSpPr>
          <p:nvPr>
            <p:ph type="sldNum" sz="quarter" idx="12"/>
          </p:nvPr>
        </p:nvSpPr>
        <p:spPr/>
        <p:txBody>
          <a:bodyPr/>
          <a:lstStyle/>
          <a:p>
            <a:fld id="{87A86327-0721-5342-9587-EFE31BC8540E}" type="slidenum">
              <a:rPr lang="en-US" smtClean="0"/>
              <a:t>23</a:t>
            </a:fld>
            <a:endParaRPr lang="en-US" dirty="0"/>
          </a:p>
        </p:txBody>
      </p:sp>
      <p:pic>
        <p:nvPicPr>
          <p:cNvPr id="5" name="Picture 4">
            <a:extLst>
              <a:ext uri="{FF2B5EF4-FFF2-40B4-BE49-F238E27FC236}">
                <a16:creationId xmlns:a16="http://schemas.microsoft.com/office/drawing/2014/main" id="{932A31BB-D097-41AA-B650-827D421AF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749" y="1443517"/>
            <a:ext cx="3933051" cy="2214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
        <p:nvSpPr>
          <p:cNvPr id="6" name="Rectangle 5">
            <a:extLst>
              <a:ext uri="{FF2B5EF4-FFF2-40B4-BE49-F238E27FC236}">
                <a16:creationId xmlns:a16="http://schemas.microsoft.com/office/drawing/2014/main" id="{E477F1B7-A1E3-4A1D-95C3-385BD88ADDA8}"/>
              </a:ext>
            </a:extLst>
          </p:cNvPr>
          <p:cNvSpPr/>
          <p:nvPr/>
        </p:nvSpPr>
        <p:spPr>
          <a:xfrm>
            <a:off x="457200" y="1338943"/>
            <a:ext cx="4397829" cy="5016758"/>
          </a:xfrm>
          <a:prstGeom prst="rect">
            <a:avLst/>
          </a:prstGeom>
        </p:spPr>
        <p:txBody>
          <a:bodyPr wrap="square">
            <a:spAutoFit/>
          </a:bodyPr>
          <a:lstStyle/>
          <a:p>
            <a:pPr marL="285750" indent="-285750">
              <a:buFont typeface="Arial" panose="020B0604020202020204" pitchFamily="34" charset="0"/>
              <a:buChar char="•"/>
            </a:pPr>
            <a:r>
              <a:rPr lang="en-US" sz="2000" dirty="0"/>
              <a:t>Each broker node needs to keep </a:t>
            </a:r>
          </a:p>
          <a:p>
            <a:pPr marL="742950" lvl="1" indent="-285750">
              <a:buFontTx/>
              <a:buChar char="-"/>
            </a:pPr>
            <a:r>
              <a:rPr lang="en-US" sz="2000" dirty="0"/>
              <a:t>a list of </a:t>
            </a:r>
            <a:r>
              <a:rPr lang="en-US" sz="2000" i="1" dirty="0"/>
              <a:t>neighbors</a:t>
            </a:r>
            <a:r>
              <a:rPr lang="en-US" sz="2000" dirty="0"/>
              <a:t> (brokers)</a:t>
            </a:r>
          </a:p>
          <a:p>
            <a:pPr marL="742950" lvl="1" indent="-285750">
              <a:buFontTx/>
              <a:buChar char="-"/>
            </a:pPr>
            <a:r>
              <a:rPr lang="en-US" sz="2000" dirty="0"/>
              <a:t>a </a:t>
            </a:r>
            <a:r>
              <a:rPr lang="en-US" sz="2000" i="1" dirty="0"/>
              <a:t>subscription list </a:t>
            </a:r>
            <a:r>
              <a:rPr lang="en-US" sz="2000" dirty="0"/>
              <a:t>(containing all </a:t>
            </a:r>
            <a:r>
              <a:rPr lang="en-US" sz="2000" u="sng" dirty="0"/>
              <a:t>directly connected</a:t>
            </a:r>
            <a:r>
              <a:rPr lang="en-US" sz="2000" dirty="0"/>
              <a:t> subscribers serviced by this node)</a:t>
            </a:r>
          </a:p>
          <a:p>
            <a:pPr marL="742950" lvl="1" indent="-285750">
              <a:buFontTx/>
              <a:buChar char="-"/>
            </a:pPr>
            <a:r>
              <a:rPr lang="en-US" sz="2000" dirty="0"/>
              <a:t>a </a:t>
            </a:r>
            <a:r>
              <a:rPr lang="en-US" sz="2000" i="1" dirty="0"/>
              <a:t>routing table</a:t>
            </a:r>
            <a:r>
              <a:rPr lang="en-US" sz="2000" dirty="0"/>
              <a:t> (maintaining a list of neighbors and valid subscriptions for that pathway)</a:t>
            </a:r>
          </a:p>
          <a:p>
            <a:pPr marL="285750" indent="-285750">
              <a:buFont typeface="Arial" panose="020B0604020202020204" pitchFamily="34" charset="0"/>
              <a:buChar char="•"/>
            </a:pPr>
            <a:r>
              <a:rPr lang="en-US" sz="2000" dirty="0"/>
              <a:t>Each broker needs to implement a </a:t>
            </a:r>
            <a:r>
              <a:rPr lang="en-US" sz="2000" i="1" dirty="0"/>
              <a:t>match()</a:t>
            </a:r>
            <a:r>
              <a:rPr lang="en-US" sz="2000" dirty="0"/>
              <a:t> function.</a:t>
            </a:r>
          </a:p>
          <a:p>
            <a:pPr marL="742950" lvl="1" indent="-285750">
              <a:buFontTx/>
              <a:buChar char="-"/>
            </a:pPr>
            <a:r>
              <a:rPr lang="en-US" sz="2000" dirty="0"/>
              <a:t>a </a:t>
            </a:r>
            <a:r>
              <a:rPr lang="en-US" sz="2000" i="1" dirty="0"/>
              <a:t>match</a:t>
            </a:r>
            <a:r>
              <a:rPr lang="en-US" sz="2000" dirty="0"/>
              <a:t> function takes a given event notification and a list of nodes together with associated subscriptions and returns a set of nodes where the notification matches the subscription.</a:t>
            </a:r>
          </a:p>
        </p:txBody>
      </p:sp>
    </p:spTree>
    <p:extLst>
      <p:ext uri="{BB962C8B-B14F-4D97-AF65-F5344CB8AC3E}">
        <p14:creationId xmlns:p14="http://schemas.microsoft.com/office/powerpoint/2010/main" val="1501168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12220F0E-1A02-374F-8BAA-10A883B20326}" type="slidenum">
              <a:rPr lang="en-US"/>
              <a:pPr>
                <a:defRPr/>
              </a:pPr>
              <a:t>24</a:t>
            </a:fld>
            <a:endParaRPr lang="en-US" dirty="0"/>
          </a:p>
        </p:txBody>
      </p:sp>
      <p:sp>
        <p:nvSpPr>
          <p:cNvPr id="29699"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noFill/>
              </a14:hiddenFill>
            </a:ext>
          </a:extLst>
        </p:spPr>
        <p:txBody>
          <a:bodyPr lIns="0" tIns="0" rIns="0" bIns="0"/>
          <a:lstStyle/>
          <a:p>
            <a:endParaRPr lang="en-US" dirty="0"/>
          </a:p>
        </p:txBody>
      </p:sp>
      <p:sp>
        <p:nvSpPr>
          <p:cNvPr id="17411" name="Rectangle 3"/>
          <p:cNvSpPr>
            <a:spLocks noGrp="1" noChangeArrowheads="1"/>
          </p:cNvSpPr>
          <p:nvPr>
            <p:ph type="title"/>
          </p:nvPr>
        </p:nvSpPr>
        <p:spPr>
          <a:xfrm>
            <a:off x="457200" y="4964"/>
            <a:ext cx="8229600" cy="1143000"/>
          </a:xfrm>
        </p:spPr>
        <p:txBody>
          <a:bodyPr rIns="132080">
            <a:normAutofit fontScale="90000"/>
          </a:bodyPr>
          <a:lstStyle/>
          <a:p>
            <a:pPr indent="0" eaLnBrk="1" hangingPunct="1">
              <a:defRPr/>
            </a:pPr>
            <a:r>
              <a:rPr lang="en-US" dirty="0"/>
              <a:t>Figure 6.11</a:t>
            </a:r>
            <a:br>
              <a:rPr lang="en-US" dirty="0"/>
            </a:br>
            <a:r>
              <a:rPr lang="en-US" dirty="0"/>
              <a:t>Filtering-based routing</a:t>
            </a:r>
          </a:p>
        </p:txBody>
      </p:sp>
      <p:sp>
        <p:nvSpPr>
          <p:cNvPr id="29701" name="Rectangle 4"/>
          <p:cNvSpPr>
            <a:spLocks/>
          </p:cNvSpPr>
          <p:nvPr/>
        </p:nvSpPr>
        <p:spPr bwMode="auto">
          <a:xfrm>
            <a:off x="457200" y="1625805"/>
            <a:ext cx="8458200" cy="4368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500" b="1" i="1" dirty="0">
                <a:solidFill>
                  <a:schemeClr val="tx1"/>
                </a:solidFill>
                <a:latin typeface="Times New Roman" charset="0"/>
                <a:ea typeface="ＭＳ Ｐゴシック" charset="0"/>
                <a:sym typeface="Times New Roman" charset="0"/>
              </a:rPr>
              <a:t>upon receive </a:t>
            </a:r>
            <a:r>
              <a:rPr lang="en-US" sz="2500" i="1" dirty="0">
                <a:solidFill>
                  <a:schemeClr val="tx1"/>
                </a:solidFill>
                <a:latin typeface="Times New Roman" charset="0"/>
                <a:ea typeface="ＭＳ Ｐゴシック" charset="0"/>
                <a:sym typeface="Times New Roman" charset="0"/>
              </a:rPr>
              <a:t>publish(event e) </a:t>
            </a:r>
            <a:r>
              <a:rPr lang="en-US" sz="2500" b="1" i="1" dirty="0">
                <a:solidFill>
                  <a:schemeClr val="tx1"/>
                </a:solidFill>
                <a:latin typeface="Times New Roman" charset="0"/>
                <a:ea typeface="ＭＳ Ｐゴシック" charset="0"/>
                <a:sym typeface="Times New Roman" charset="0"/>
              </a:rPr>
              <a:t>from </a:t>
            </a:r>
            <a:r>
              <a:rPr lang="en-US" sz="2500" i="1" dirty="0">
                <a:solidFill>
                  <a:schemeClr val="tx1"/>
                </a:solidFill>
                <a:latin typeface="Times New Roman" charset="0"/>
                <a:ea typeface="ＭＳ Ｐゴシック" charset="0"/>
                <a:sym typeface="Times New Roman" charset="0"/>
              </a:rPr>
              <a:t>node x			</a:t>
            </a:r>
            <a:r>
              <a:rPr lang="en-US" sz="2500" i="1" dirty="0">
                <a:solidFill>
                  <a:srgbClr val="FF0000"/>
                </a:solidFill>
                <a:latin typeface="Times New Roman" charset="0"/>
                <a:ea typeface="ＭＳ Ｐゴシック" charset="0"/>
                <a:sym typeface="Times New Roman" charset="0"/>
              </a:rPr>
              <a:t>1</a:t>
            </a:r>
            <a:r>
              <a:rPr lang="en-US" sz="2500" i="1" dirty="0">
                <a:solidFill>
                  <a:schemeClr val="tx1"/>
                </a:solidFill>
                <a:latin typeface="Times New Roman" charset="0"/>
                <a:ea typeface="ＭＳ Ｐゴシック" charset="0"/>
                <a:sym typeface="Times New Roman" charset="0"/>
              </a:rPr>
              <a:t> </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500" i="1" dirty="0">
                <a:solidFill>
                  <a:schemeClr val="tx1"/>
                </a:solidFill>
                <a:latin typeface="Times New Roman" charset="0"/>
                <a:ea typeface="ＭＳ Ｐゴシック" charset="0"/>
                <a:sym typeface="Times New Roman" charset="0"/>
              </a:rPr>
              <a:t>	matchlist := match(e, subscriptions)			</a:t>
            </a:r>
            <a:r>
              <a:rPr lang="en-US" sz="2500" i="1" dirty="0">
                <a:solidFill>
                  <a:srgbClr val="FF0000"/>
                </a:solidFill>
                <a:latin typeface="Times New Roman" charset="0"/>
                <a:ea typeface="ＭＳ Ｐゴシック" charset="0"/>
                <a:sym typeface="Times New Roman" charset="0"/>
              </a:rPr>
              <a:t>2</a:t>
            </a:r>
            <a:r>
              <a:rPr lang="en-US" sz="2500" i="1" dirty="0">
                <a:solidFill>
                  <a:schemeClr val="tx1"/>
                </a:solidFill>
                <a:latin typeface="Times New Roman" charset="0"/>
                <a:ea typeface="ＭＳ Ｐゴシック" charset="0"/>
                <a:sym typeface="Times New Roman" charset="0"/>
              </a:rPr>
              <a:t> </a:t>
            </a:r>
          </a:p>
          <a:p>
            <a:pPr marL="0" lvl="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500" i="1" dirty="0">
                <a:solidFill>
                  <a:schemeClr val="tx1"/>
                </a:solidFill>
                <a:latin typeface="Times New Roman" charset="0"/>
                <a:ea typeface="ＭＳ Ｐゴシック" charset="0"/>
                <a:sym typeface="Times New Roman" charset="0"/>
              </a:rPr>
              <a:t>	send notify(e) to matchlist;						</a:t>
            </a:r>
            <a:r>
              <a:rPr lang="en-US" sz="2500" i="1" dirty="0">
                <a:solidFill>
                  <a:srgbClr val="FF0000"/>
                </a:solidFill>
                <a:latin typeface="Times New Roman" charset="0"/>
                <a:ea typeface="ＭＳ Ｐゴシック" charset="0"/>
                <a:sym typeface="Times New Roman" charset="0"/>
              </a:rPr>
              <a:t>3</a:t>
            </a:r>
            <a:r>
              <a:rPr lang="en-US" sz="2500" i="1" dirty="0">
                <a:solidFill>
                  <a:schemeClr val="tx1"/>
                </a:solidFill>
                <a:latin typeface="Times New Roman" charset="0"/>
                <a:ea typeface="ＭＳ Ｐゴシック" charset="0"/>
                <a:sym typeface="Times New Roman" charset="0"/>
              </a:rPr>
              <a:t> </a:t>
            </a:r>
          </a:p>
          <a:p>
            <a:pPr marL="0" lvl="2">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500" i="1" dirty="0">
                <a:solidFill>
                  <a:schemeClr val="tx1"/>
                </a:solidFill>
                <a:latin typeface="Times New Roman" charset="0"/>
                <a:ea typeface="ＭＳ Ｐゴシック" charset="0"/>
                <a:sym typeface="Times New Roman" charset="0"/>
              </a:rPr>
              <a:t>	fwdlist := match(e, routing);	</a:t>
            </a:r>
            <a:r>
              <a:rPr lang="en-US" sz="2500" i="1" dirty="0">
                <a:solidFill>
                  <a:srgbClr val="FF0000"/>
                </a:solidFill>
                <a:latin typeface="Times New Roman" charset="0"/>
                <a:ea typeface="ＭＳ Ｐゴシック" charset="0"/>
                <a:sym typeface="Times New Roman" charset="0"/>
              </a:rPr>
              <a:t>4</a:t>
            </a:r>
            <a:r>
              <a:rPr lang="en-US" sz="2500" i="1" dirty="0">
                <a:solidFill>
                  <a:schemeClr val="tx1"/>
                </a:solidFill>
                <a:latin typeface="Times New Roman" charset="0"/>
                <a:ea typeface="ＭＳ Ｐゴシック" charset="0"/>
                <a:sym typeface="Times New Roman" charset="0"/>
              </a:rPr>
              <a:t> </a:t>
            </a:r>
          </a:p>
          <a:p>
            <a:pPr marL="0" lvl="3">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500" b="1" i="1" dirty="0">
                <a:solidFill>
                  <a:schemeClr val="tx1"/>
                </a:solidFill>
                <a:latin typeface="Times New Roman" charset="0"/>
                <a:ea typeface="ＭＳ Ｐゴシック" charset="0"/>
                <a:sym typeface="Times New Roman" charset="0"/>
              </a:rPr>
              <a:t>	send </a:t>
            </a:r>
            <a:r>
              <a:rPr lang="en-US" sz="2500" i="1" dirty="0">
                <a:solidFill>
                  <a:schemeClr val="tx1"/>
                </a:solidFill>
                <a:latin typeface="Times New Roman" charset="0"/>
                <a:ea typeface="ＭＳ Ｐゴシック" charset="0"/>
                <a:sym typeface="Times New Roman" charset="0"/>
              </a:rPr>
              <a:t>publish(e) to fwdlist - x;	</a:t>
            </a:r>
            <a:r>
              <a:rPr lang="en-US" sz="2500" i="1" dirty="0">
                <a:solidFill>
                  <a:srgbClr val="FF0000"/>
                </a:solidFill>
                <a:latin typeface="Times New Roman" charset="0"/>
                <a:ea typeface="ＭＳ Ｐゴシック" charset="0"/>
                <a:sym typeface="Times New Roman" charset="0"/>
              </a:rPr>
              <a:t>5  </a:t>
            </a:r>
            <a:r>
              <a:rPr lang="en-US" sz="1600" i="1" dirty="0">
                <a:solidFill>
                  <a:srgbClr val="FF0000"/>
                </a:solidFill>
                <a:latin typeface="Times New Roman" charset="0"/>
                <a:ea typeface="ＭＳ Ｐゴシック" charset="0"/>
                <a:sym typeface="Times New Roman" charset="0"/>
              </a:rPr>
              <a:t>//recursive call is not sent to x itself</a:t>
            </a:r>
            <a:endParaRPr lang="en-US" sz="2500" i="1" dirty="0">
              <a:solidFill>
                <a:srgbClr val="FF0000"/>
              </a:solidFill>
              <a:latin typeface="Times New Roman" charset="0"/>
              <a:ea typeface="ＭＳ Ｐゴシック" charset="0"/>
              <a:sym typeface="Times New Roman" charset="0"/>
            </a:endParaRPr>
          </a:p>
          <a:p>
            <a:pPr marL="0" lvl="3">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2500" i="1" dirty="0">
              <a:solidFill>
                <a:schemeClr val="tx1"/>
              </a:solidFill>
              <a:latin typeface="Times New Roman" charset="0"/>
              <a:ea typeface="ＭＳ Ｐゴシック" charset="0"/>
              <a:sym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500" b="1" i="1" dirty="0">
                <a:solidFill>
                  <a:schemeClr val="tx1"/>
                </a:solidFill>
                <a:latin typeface="Times New Roman" charset="0"/>
                <a:ea typeface="ＭＳ Ｐゴシック" charset="0"/>
                <a:sym typeface="Times New Roman" charset="0"/>
              </a:rPr>
              <a:t>upon receive </a:t>
            </a:r>
            <a:r>
              <a:rPr lang="en-US" sz="2500" i="1" dirty="0">
                <a:solidFill>
                  <a:schemeClr val="tx1"/>
                </a:solidFill>
                <a:latin typeface="Times New Roman" charset="0"/>
                <a:ea typeface="ＭＳ Ｐゴシック" charset="0"/>
                <a:sym typeface="Times New Roman" charset="0"/>
              </a:rPr>
              <a:t>subscribe(subscription s) </a:t>
            </a:r>
            <a:r>
              <a:rPr lang="en-US" sz="2500" b="1" i="1" dirty="0">
                <a:solidFill>
                  <a:schemeClr val="tx1"/>
                </a:solidFill>
                <a:latin typeface="Times New Roman" charset="0"/>
                <a:ea typeface="ＭＳ Ｐゴシック" charset="0"/>
                <a:sym typeface="Times New Roman" charset="0"/>
              </a:rPr>
              <a:t>from </a:t>
            </a:r>
            <a:r>
              <a:rPr lang="en-US" sz="2500" i="1" dirty="0">
                <a:solidFill>
                  <a:schemeClr val="tx1"/>
                </a:solidFill>
                <a:latin typeface="Times New Roman" charset="0"/>
                <a:ea typeface="ＭＳ Ｐゴシック" charset="0"/>
                <a:sym typeface="Times New Roman" charset="0"/>
              </a:rPr>
              <a:t>node x	</a:t>
            </a:r>
            <a:r>
              <a:rPr lang="en-US" sz="2500" i="1" dirty="0">
                <a:solidFill>
                  <a:srgbClr val="FF0000"/>
                </a:solidFill>
                <a:latin typeface="Times New Roman" charset="0"/>
                <a:ea typeface="ＭＳ Ｐゴシック" charset="0"/>
                <a:sym typeface="Times New Roman" charset="0"/>
              </a:rPr>
              <a:t>6</a:t>
            </a:r>
            <a:r>
              <a:rPr lang="en-US" sz="2500" i="1" dirty="0">
                <a:solidFill>
                  <a:schemeClr val="tx1"/>
                </a:solidFill>
                <a:latin typeface="Times New Roman" charset="0"/>
                <a:ea typeface="ＭＳ Ｐゴシック" charset="0"/>
                <a:sym typeface="Times New Roman" charset="0"/>
              </a:rPr>
              <a:t> </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500" b="1" i="1" dirty="0">
                <a:solidFill>
                  <a:schemeClr val="tx1"/>
                </a:solidFill>
                <a:latin typeface="Times New Roman" charset="0"/>
                <a:ea typeface="ＭＳ Ｐゴシック" charset="0"/>
                <a:sym typeface="Times New Roman" charset="0"/>
              </a:rPr>
              <a:t>	if </a:t>
            </a:r>
            <a:r>
              <a:rPr lang="en-US" sz="2500" i="1" dirty="0">
                <a:solidFill>
                  <a:schemeClr val="tx1"/>
                </a:solidFill>
                <a:latin typeface="Times New Roman" charset="0"/>
                <a:ea typeface="ＭＳ Ｐゴシック" charset="0"/>
                <a:sym typeface="Times New Roman" charset="0"/>
              </a:rPr>
              <a:t>x is client </a:t>
            </a:r>
            <a:r>
              <a:rPr lang="en-US" sz="2500" b="1" i="1" dirty="0">
                <a:solidFill>
                  <a:schemeClr val="tx1"/>
                </a:solidFill>
                <a:latin typeface="Times New Roman" charset="0"/>
                <a:ea typeface="ＭＳ Ｐゴシック" charset="0"/>
                <a:sym typeface="Times New Roman" charset="0"/>
              </a:rPr>
              <a:t>then	</a:t>
            </a:r>
            <a:r>
              <a:rPr lang="en-US" sz="2500" i="1" dirty="0">
                <a:solidFill>
                  <a:srgbClr val="FF0000"/>
                </a:solidFill>
                <a:latin typeface="Times New Roman" charset="0"/>
                <a:ea typeface="ＭＳ Ｐゴシック" charset="0"/>
                <a:sym typeface="Times New Roman" charset="0"/>
              </a:rPr>
              <a:t>7</a:t>
            </a:r>
            <a:r>
              <a:rPr lang="en-US" sz="2500" i="1" dirty="0">
                <a:solidFill>
                  <a:schemeClr val="tx1"/>
                </a:solidFill>
                <a:latin typeface="Times New Roman" charset="0"/>
                <a:ea typeface="ＭＳ Ｐゴシック" charset="0"/>
                <a:sym typeface="Times New Roman" charset="0"/>
              </a:rPr>
              <a:t> </a:t>
            </a:r>
          </a:p>
          <a:p>
            <a:pPr marL="0" lvl="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500" i="1" dirty="0">
                <a:solidFill>
                  <a:schemeClr val="tx1"/>
                </a:solidFill>
                <a:latin typeface="Times New Roman" charset="0"/>
                <a:ea typeface="ＭＳ Ｐゴシック" charset="0"/>
                <a:sym typeface="Times New Roman" charset="0"/>
              </a:rPr>
              <a:t>		add x to subscriptions;	</a:t>
            </a:r>
            <a:r>
              <a:rPr lang="en-US" sz="2500" i="1" dirty="0">
                <a:solidFill>
                  <a:srgbClr val="FF0000"/>
                </a:solidFill>
                <a:latin typeface="Times New Roman" charset="0"/>
                <a:ea typeface="ＭＳ Ｐゴシック" charset="0"/>
                <a:sym typeface="Times New Roman" charset="0"/>
              </a:rPr>
              <a:t>8</a:t>
            </a:r>
            <a:r>
              <a:rPr lang="en-US" sz="2500" i="1" dirty="0">
                <a:solidFill>
                  <a:schemeClr val="tx1"/>
                </a:solidFill>
                <a:latin typeface="Times New Roman" charset="0"/>
                <a:ea typeface="ＭＳ Ｐゴシック" charset="0"/>
                <a:sym typeface="Times New Roman" charset="0"/>
              </a:rPr>
              <a:t> </a:t>
            </a:r>
          </a:p>
          <a:p>
            <a:pPr marL="0" lvl="2">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500" b="1" i="1" dirty="0">
                <a:solidFill>
                  <a:schemeClr val="tx1"/>
                </a:solidFill>
                <a:latin typeface="Times New Roman" charset="0"/>
                <a:ea typeface="ＭＳ Ｐゴシック" charset="0"/>
                <a:sym typeface="Times New Roman" charset="0"/>
              </a:rPr>
              <a:t>	else </a:t>
            </a:r>
            <a:r>
              <a:rPr lang="en-US" sz="2500" i="1" dirty="0">
                <a:solidFill>
                  <a:schemeClr val="tx1"/>
                </a:solidFill>
                <a:latin typeface="Times New Roman" charset="0"/>
                <a:ea typeface="ＭＳ Ｐゴシック" charset="0"/>
                <a:sym typeface="Times New Roman" charset="0"/>
              </a:rPr>
              <a:t>add(x, s) to routing;	</a:t>
            </a:r>
            <a:r>
              <a:rPr lang="en-US" sz="2500" i="1" dirty="0">
                <a:solidFill>
                  <a:srgbClr val="FF0000"/>
                </a:solidFill>
                <a:latin typeface="Times New Roman" charset="0"/>
                <a:ea typeface="ＭＳ Ｐゴシック" charset="0"/>
                <a:sym typeface="Times New Roman" charset="0"/>
              </a:rPr>
              <a:t>9</a:t>
            </a:r>
            <a:r>
              <a:rPr lang="en-US" sz="2500" i="1" dirty="0">
                <a:solidFill>
                  <a:schemeClr val="tx1"/>
                </a:solidFill>
                <a:latin typeface="Times New Roman" charset="0"/>
                <a:ea typeface="ＭＳ Ｐゴシック" charset="0"/>
                <a:sym typeface="Times New Roman" charset="0"/>
              </a:rPr>
              <a:t> </a:t>
            </a:r>
          </a:p>
          <a:p>
            <a:pPr marL="0" lvl="3">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500" b="1" i="1" dirty="0">
                <a:solidFill>
                  <a:schemeClr val="tx1"/>
                </a:solidFill>
                <a:latin typeface="Times New Roman" charset="0"/>
                <a:ea typeface="ＭＳ Ｐゴシック" charset="0"/>
                <a:sym typeface="Times New Roman" charset="0"/>
              </a:rPr>
              <a:t>	send </a:t>
            </a:r>
            <a:r>
              <a:rPr lang="en-US" sz="2500" i="1" dirty="0">
                <a:solidFill>
                  <a:schemeClr val="tx1"/>
                </a:solidFill>
                <a:latin typeface="Times New Roman" charset="0"/>
                <a:ea typeface="ＭＳ Ｐゴシック" charset="0"/>
                <a:sym typeface="Times New Roman" charset="0"/>
              </a:rPr>
              <a:t>subscribe(s) to neighbours - x;	</a:t>
            </a:r>
            <a:r>
              <a:rPr lang="en-US" sz="2500" i="1" dirty="0">
                <a:solidFill>
                  <a:srgbClr val="FF0000"/>
                </a:solidFill>
                <a:latin typeface="Times New Roman" charset="0"/>
                <a:ea typeface="ＭＳ Ｐゴシック" charset="0"/>
                <a:sym typeface="Times New Roman" charset="0"/>
              </a:rPr>
              <a:t>10 </a:t>
            </a:r>
            <a:r>
              <a:rPr lang="en-US" sz="1600" i="1" dirty="0">
                <a:solidFill>
                  <a:srgbClr val="FF0000"/>
                </a:solidFill>
                <a:latin typeface="Times New Roman" charset="0"/>
                <a:ea typeface="ＭＳ Ｐゴシック" charset="0"/>
                <a:sym typeface="Times New Roman" charset="0"/>
              </a:rPr>
              <a:t>//recursive call is not sent to x itself</a:t>
            </a:r>
            <a:endParaRPr lang="en-US" sz="2500" i="1" dirty="0">
              <a:solidFill>
                <a:srgbClr val="FF0000"/>
              </a:solidFill>
              <a:latin typeface="Times New Roman" charset="0"/>
              <a:ea typeface="ＭＳ Ｐゴシック" charset="0"/>
              <a:sym typeface="Times New Roman" charset="0"/>
            </a:endParaRPr>
          </a:p>
        </p:txBody>
      </p:sp>
    </p:spTree>
    <p:extLst>
      <p:ext uri="{BB962C8B-B14F-4D97-AF65-F5344CB8AC3E}">
        <p14:creationId xmlns:p14="http://schemas.microsoft.com/office/powerpoint/2010/main" val="2398963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CBR Approaches cont’d</a:t>
            </a:r>
          </a:p>
        </p:txBody>
      </p:sp>
      <p:sp>
        <p:nvSpPr>
          <p:cNvPr id="3" name="Content Placeholder 2"/>
          <p:cNvSpPr>
            <a:spLocks noGrp="1"/>
          </p:cNvSpPr>
          <p:nvPr>
            <p:ph idx="1"/>
          </p:nvPr>
        </p:nvSpPr>
        <p:spPr>
          <a:xfrm>
            <a:off x="457200" y="1600200"/>
            <a:ext cx="8229600" cy="4756150"/>
          </a:xfrm>
        </p:spPr>
        <p:txBody>
          <a:bodyPr>
            <a:normAutofit fontScale="85000" lnSpcReduction="20000"/>
          </a:bodyPr>
          <a:lstStyle/>
          <a:p>
            <a:r>
              <a:rPr lang="en-US" b="1" dirty="0"/>
              <a:t>Advertisement</a:t>
            </a:r>
          </a:p>
          <a:p>
            <a:pPr lvl="1"/>
            <a:r>
              <a:rPr lang="en-US" dirty="0"/>
              <a:t>Instead of flooding, propagate advertisements towards subscribers.</a:t>
            </a:r>
          </a:p>
          <a:p>
            <a:r>
              <a:rPr lang="en-US" b="1" dirty="0"/>
              <a:t>Rendezvous</a:t>
            </a:r>
            <a:endParaRPr lang="en-US" dirty="0"/>
          </a:p>
          <a:p>
            <a:pPr lvl="1"/>
            <a:r>
              <a:rPr lang="en-US" u="sng" dirty="0"/>
              <a:t>Event space</a:t>
            </a:r>
            <a:r>
              <a:rPr lang="en-US" dirty="0"/>
              <a:t> is the set of possible events.</a:t>
            </a:r>
          </a:p>
          <a:p>
            <a:pPr lvl="1"/>
            <a:r>
              <a:rPr lang="en-US" dirty="0"/>
              <a:t>Partition the event space among the set of </a:t>
            </a:r>
            <a:r>
              <a:rPr lang="en-US" u="sng" dirty="0"/>
              <a:t>brokers</a:t>
            </a:r>
            <a:r>
              <a:rPr lang="en-US" dirty="0"/>
              <a:t> in the network. (load balancing)</a:t>
            </a:r>
          </a:p>
          <a:p>
            <a:pPr lvl="1"/>
            <a:r>
              <a:rPr lang="en-US" b="1" dirty="0"/>
              <a:t>SN(s)</a:t>
            </a:r>
            <a:r>
              <a:rPr lang="en-US" dirty="0"/>
              <a:t>: takes a subscription s and returns one or more </a:t>
            </a:r>
            <a:r>
              <a:rPr lang="en-US" u="sng" dirty="0"/>
              <a:t>rendezvous nodes</a:t>
            </a:r>
            <a:r>
              <a:rPr lang="en-US" dirty="0"/>
              <a:t> that are responsible for that subscription.</a:t>
            </a:r>
          </a:p>
          <a:p>
            <a:pPr lvl="1"/>
            <a:r>
              <a:rPr lang="en-US" dirty="0"/>
              <a:t>When an event e is published, </a:t>
            </a:r>
            <a:r>
              <a:rPr lang="en-US" b="1" dirty="0"/>
              <a:t>EN(e)</a:t>
            </a:r>
            <a:r>
              <a:rPr lang="en-US" dirty="0"/>
              <a:t> returns one or more </a:t>
            </a:r>
            <a:r>
              <a:rPr lang="en-US" u="sng" dirty="0"/>
              <a:t>rendezvous nodes</a:t>
            </a:r>
            <a:r>
              <a:rPr lang="en-US" dirty="0"/>
              <a:t> that are responsible for matching e against subscriptions in the system.</a:t>
            </a:r>
          </a:p>
        </p:txBody>
      </p:sp>
      <p:sp>
        <p:nvSpPr>
          <p:cNvPr id="4" name="Slide Number Placeholder 3">
            <a:extLst>
              <a:ext uri="{FF2B5EF4-FFF2-40B4-BE49-F238E27FC236}">
                <a16:creationId xmlns:a16="http://schemas.microsoft.com/office/drawing/2014/main" id="{AE7A8EE7-803D-48BB-81D1-7B1B28AFDE0D}"/>
              </a:ext>
            </a:extLst>
          </p:cNvPr>
          <p:cNvSpPr>
            <a:spLocks noGrp="1"/>
          </p:cNvSpPr>
          <p:nvPr>
            <p:ph type="sldNum" sz="quarter" idx="12"/>
          </p:nvPr>
        </p:nvSpPr>
        <p:spPr/>
        <p:txBody>
          <a:bodyPr/>
          <a:lstStyle/>
          <a:p>
            <a:fld id="{87A86327-0721-5342-9587-EFE31BC8540E}" type="slidenum">
              <a:rPr lang="en-US" smtClean="0"/>
              <a:t>25</a:t>
            </a:fld>
            <a:endParaRPr lang="en-US" dirty="0"/>
          </a:p>
        </p:txBody>
      </p:sp>
    </p:spTree>
    <p:extLst>
      <p:ext uri="{BB962C8B-B14F-4D97-AF65-F5344CB8AC3E}">
        <p14:creationId xmlns:p14="http://schemas.microsoft.com/office/powerpoint/2010/main" val="1887956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3D7FC60E-46A9-744A-BC63-3FBF0D78C4D5}" type="slidenum">
              <a:rPr lang="en-US"/>
              <a:pPr>
                <a:defRPr/>
              </a:pPr>
              <a:t>26</a:t>
            </a:fld>
            <a:endParaRPr lang="en-US" dirty="0"/>
          </a:p>
        </p:txBody>
      </p:sp>
      <p:sp>
        <p:nvSpPr>
          <p:cNvPr id="31747"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noFill/>
              </a14:hiddenFill>
            </a:ext>
          </a:extLst>
        </p:spPr>
        <p:txBody>
          <a:bodyPr lIns="0" tIns="0" rIns="0" bIns="0"/>
          <a:lstStyle/>
          <a:p>
            <a:endParaRPr lang="en-US" dirty="0"/>
          </a:p>
        </p:txBody>
      </p:sp>
      <p:sp>
        <p:nvSpPr>
          <p:cNvPr id="18435" name="Rectangle 3"/>
          <p:cNvSpPr>
            <a:spLocks noGrp="1" noChangeArrowheads="1"/>
          </p:cNvSpPr>
          <p:nvPr>
            <p:ph type="title"/>
          </p:nvPr>
        </p:nvSpPr>
        <p:spPr>
          <a:xfrm>
            <a:off x="457200" y="29540"/>
            <a:ext cx="8229600" cy="1143000"/>
          </a:xfrm>
        </p:spPr>
        <p:txBody>
          <a:bodyPr rIns="132080">
            <a:normAutofit fontScale="90000"/>
          </a:bodyPr>
          <a:lstStyle/>
          <a:p>
            <a:pPr indent="0" eaLnBrk="1" hangingPunct="1">
              <a:defRPr/>
            </a:pPr>
            <a:r>
              <a:rPr lang="en-US" dirty="0"/>
              <a:t>Figure 6.12</a:t>
            </a:r>
            <a:br>
              <a:rPr lang="en-US" dirty="0"/>
            </a:br>
            <a:r>
              <a:rPr lang="en-US" dirty="0"/>
              <a:t>Rendezvous-based routing</a:t>
            </a:r>
          </a:p>
        </p:txBody>
      </p:sp>
      <p:sp>
        <p:nvSpPr>
          <p:cNvPr id="31749" name="Rectangle 4"/>
          <p:cNvSpPr>
            <a:spLocks/>
          </p:cNvSpPr>
          <p:nvPr/>
        </p:nvSpPr>
        <p:spPr bwMode="auto">
          <a:xfrm>
            <a:off x="489854" y="1758889"/>
            <a:ext cx="7260771" cy="4693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100" b="1" i="1" dirty="0">
                <a:solidFill>
                  <a:schemeClr val="tx1"/>
                </a:solidFill>
                <a:latin typeface="Times New Roman" charset="0"/>
                <a:ea typeface="ＭＳ Ｐゴシック" charset="0"/>
                <a:sym typeface="Times New Roman" charset="0"/>
              </a:rPr>
              <a:t>upon receive </a:t>
            </a:r>
            <a:r>
              <a:rPr lang="en-US" sz="2100" i="1" dirty="0">
                <a:solidFill>
                  <a:schemeClr val="tx1"/>
                </a:solidFill>
                <a:latin typeface="Times New Roman" charset="0"/>
                <a:ea typeface="ＭＳ Ｐゴシック" charset="0"/>
                <a:sym typeface="Times New Roman" charset="0"/>
              </a:rPr>
              <a:t>publish(event e) </a:t>
            </a:r>
            <a:r>
              <a:rPr lang="en-US" sz="2100" b="1" i="1" dirty="0">
                <a:solidFill>
                  <a:schemeClr val="tx1"/>
                </a:solidFill>
                <a:latin typeface="Times New Roman" charset="0"/>
                <a:ea typeface="ＭＳ Ｐゴシック" charset="0"/>
                <a:sym typeface="Times New Roman" charset="0"/>
              </a:rPr>
              <a:t>from </a:t>
            </a:r>
            <a:r>
              <a:rPr lang="en-US" sz="2100" i="1" dirty="0">
                <a:solidFill>
                  <a:schemeClr val="tx1"/>
                </a:solidFill>
                <a:latin typeface="Times New Roman" charset="0"/>
                <a:ea typeface="ＭＳ Ｐゴシック" charset="0"/>
                <a:sym typeface="Times New Roman" charset="0"/>
              </a:rPr>
              <a:t>node x </a:t>
            </a:r>
            <a:r>
              <a:rPr lang="en-US" sz="2100" b="1" i="1" dirty="0">
                <a:solidFill>
                  <a:schemeClr val="tx1"/>
                </a:solidFill>
                <a:latin typeface="Times New Roman" charset="0"/>
                <a:ea typeface="ＭＳ Ｐゴシック" charset="0"/>
                <a:sym typeface="Times New Roman" charset="0"/>
              </a:rPr>
              <a:t>at </a:t>
            </a:r>
            <a:r>
              <a:rPr lang="en-US" sz="2100" i="1" dirty="0">
                <a:solidFill>
                  <a:schemeClr val="tx1"/>
                </a:solidFill>
                <a:latin typeface="Times New Roman" charset="0"/>
                <a:ea typeface="ＭＳ Ｐゴシック" charset="0"/>
                <a:sym typeface="Times New Roman" charset="0"/>
              </a:rPr>
              <a:t>node i </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100" i="1" dirty="0">
                <a:solidFill>
                  <a:schemeClr val="tx1"/>
                </a:solidFill>
                <a:latin typeface="Times New Roman" charset="0"/>
                <a:ea typeface="ＭＳ Ｐゴシック" charset="0"/>
                <a:sym typeface="Times New Roman" charset="0"/>
              </a:rPr>
              <a:t>	rvlist := EN(e);</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100" b="1" i="1" dirty="0">
                <a:solidFill>
                  <a:schemeClr val="tx1"/>
                </a:solidFill>
                <a:latin typeface="Times New Roman" charset="0"/>
                <a:ea typeface="ＭＳ Ｐゴシック" charset="0"/>
                <a:sym typeface="Times New Roman" charset="0"/>
              </a:rPr>
              <a:t>	if </a:t>
            </a:r>
            <a:r>
              <a:rPr lang="en-US" sz="2100" i="1" dirty="0">
                <a:solidFill>
                  <a:schemeClr val="tx1"/>
                </a:solidFill>
                <a:latin typeface="Times New Roman" charset="0"/>
                <a:ea typeface="ＭＳ Ｐゴシック" charset="0"/>
                <a:sym typeface="Times New Roman" charset="0"/>
              </a:rPr>
              <a:t>i in rvlist </a:t>
            </a:r>
            <a:r>
              <a:rPr lang="en-US" sz="2100" b="1" i="1" dirty="0">
                <a:solidFill>
                  <a:schemeClr val="tx1"/>
                </a:solidFill>
                <a:latin typeface="Times New Roman" charset="0"/>
                <a:ea typeface="ＭＳ Ｐゴシック" charset="0"/>
                <a:sym typeface="Times New Roman" charset="0"/>
              </a:rPr>
              <a:t>then begin </a:t>
            </a:r>
          </a:p>
          <a:p>
            <a:pPr marL="0" lvl="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100" i="1" dirty="0">
                <a:solidFill>
                  <a:schemeClr val="tx1"/>
                </a:solidFill>
                <a:latin typeface="Times New Roman" charset="0"/>
                <a:ea typeface="ＭＳ Ｐゴシック" charset="0"/>
                <a:sym typeface="Times New Roman" charset="0"/>
              </a:rPr>
              <a:t>		matchlist :=match(e, subscriptions); </a:t>
            </a:r>
          </a:p>
          <a:p>
            <a:pPr marL="0" lvl="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100" i="1" dirty="0">
                <a:solidFill>
                  <a:schemeClr val="tx1"/>
                </a:solidFill>
                <a:latin typeface="Times New Roman" charset="0"/>
                <a:ea typeface="ＭＳ Ｐゴシック" charset="0"/>
                <a:sym typeface="Times New Roman" charset="0"/>
              </a:rPr>
              <a:t>		send notify(e) to matchlist;</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100" b="1" i="1" dirty="0">
                <a:solidFill>
                  <a:schemeClr val="tx1"/>
                </a:solidFill>
                <a:latin typeface="Times New Roman" charset="0"/>
                <a:ea typeface="ＭＳ Ｐゴシック" charset="0"/>
                <a:sym typeface="Times New Roman" charset="0"/>
              </a:rPr>
              <a:t>	end</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100" b="1" i="1" dirty="0">
                <a:solidFill>
                  <a:schemeClr val="tx1"/>
                </a:solidFill>
                <a:latin typeface="Times New Roman" charset="0"/>
                <a:ea typeface="ＭＳ Ｐゴシック" charset="0"/>
                <a:sym typeface="Times New Roman" charset="0"/>
              </a:rPr>
              <a:t>	send </a:t>
            </a:r>
            <a:r>
              <a:rPr lang="en-US" sz="2100" i="1" dirty="0">
                <a:solidFill>
                  <a:schemeClr val="tx1"/>
                </a:solidFill>
                <a:latin typeface="Times New Roman" charset="0"/>
                <a:ea typeface="ＭＳ Ｐゴシック" charset="0"/>
                <a:sym typeface="Times New Roman" charset="0"/>
              </a:rPr>
              <a:t>publish(e) to rvlist - i; </a:t>
            </a:r>
            <a:r>
              <a:rPr lang="en-US" i="1" dirty="0">
                <a:solidFill>
                  <a:srgbClr val="FF0000"/>
                </a:solidFill>
                <a:latin typeface="Times New Roman" charset="0"/>
                <a:ea typeface="ＭＳ Ｐゴシック" charset="0"/>
                <a:sym typeface="Times New Roman" charset="0"/>
              </a:rPr>
              <a:t>//recursive call is not sent to i itself</a:t>
            </a:r>
            <a:endParaRPr lang="en-US" sz="2100" i="1" dirty="0">
              <a:solidFill>
                <a:schemeClr val="tx1"/>
              </a:solidFill>
              <a:latin typeface="Times New Roman" charset="0"/>
              <a:ea typeface="ＭＳ Ｐゴシック" charset="0"/>
              <a:sym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2100" b="1" i="1" dirty="0">
              <a:solidFill>
                <a:schemeClr val="tx1"/>
              </a:solidFill>
              <a:latin typeface="Times New Roman" charset="0"/>
              <a:ea typeface="ＭＳ Ｐゴシック" charset="0"/>
              <a:sym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100" b="1" i="1" dirty="0">
                <a:solidFill>
                  <a:schemeClr val="tx1"/>
                </a:solidFill>
                <a:latin typeface="Times New Roman" charset="0"/>
                <a:ea typeface="ＭＳ Ｐゴシック" charset="0"/>
                <a:sym typeface="Times New Roman" charset="0"/>
              </a:rPr>
              <a:t>upon receive </a:t>
            </a:r>
            <a:r>
              <a:rPr lang="en-US" sz="2100" i="1" dirty="0">
                <a:solidFill>
                  <a:schemeClr val="tx1"/>
                </a:solidFill>
                <a:latin typeface="Times New Roman" charset="0"/>
                <a:ea typeface="ＭＳ Ｐゴシック" charset="0"/>
                <a:sym typeface="Times New Roman" charset="0"/>
              </a:rPr>
              <a:t>subscribe(subscription s) </a:t>
            </a:r>
            <a:r>
              <a:rPr lang="en-US" sz="2100" b="1" i="1" dirty="0">
                <a:solidFill>
                  <a:schemeClr val="tx1"/>
                </a:solidFill>
                <a:latin typeface="Times New Roman" charset="0"/>
                <a:ea typeface="ＭＳ Ｐゴシック" charset="0"/>
                <a:sym typeface="Times New Roman" charset="0"/>
              </a:rPr>
              <a:t>from </a:t>
            </a:r>
            <a:r>
              <a:rPr lang="en-US" sz="2100" i="1" dirty="0">
                <a:solidFill>
                  <a:schemeClr val="tx1"/>
                </a:solidFill>
                <a:latin typeface="Times New Roman" charset="0"/>
                <a:ea typeface="ＭＳ Ｐゴシック" charset="0"/>
                <a:sym typeface="Times New Roman" charset="0"/>
              </a:rPr>
              <a:t>node x </a:t>
            </a:r>
            <a:r>
              <a:rPr lang="en-US" sz="2100" b="1" i="1" dirty="0">
                <a:solidFill>
                  <a:schemeClr val="tx1"/>
                </a:solidFill>
                <a:latin typeface="Times New Roman" charset="0"/>
                <a:ea typeface="ＭＳ Ｐゴシック" charset="0"/>
                <a:sym typeface="Times New Roman" charset="0"/>
              </a:rPr>
              <a:t>at </a:t>
            </a:r>
            <a:r>
              <a:rPr lang="en-US" sz="2100" i="1" dirty="0">
                <a:solidFill>
                  <a:schemeClr val="tx1"/>
                </a:solidFill>
                <a:latin typeface="Times New Roman" charset="0"/>
                <a:ea typeface="ＭＳ Ｐゴシック" charset="0"/>
                <a:sym typeface="Times New Roman" charset="0"/>
              </a:rPr>
              <a:t>node i</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100" i="1" dirty="0">
                <a:solidFill>
                  <a:schemeClr val="tx1"/>
                </a:solidFill>
                <a:latin typeface="Times New Roman" charset="0"/>
                <a:ea typeface="ＭＳ Ｐゴシック" charset="0"/>
                <a:sym typeface="Times New Roman" charset="0"/>
              </a:rPr>
              <a:t>	rvlist := SN(s); </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100" b="1" i="1" dirty="0">
                <a:solidFill>
                  <a:schemeClr val="tx1"/>
                </a:solidFill>
                <a:latin typeface="Times New Roman" charset="0"/>
                <a:ea typeface="ＭＳ Ｐゴシック" charset="0"/>
                <a:sym typeface="Times New Roman" charset="0"/>
              </a:rPr>
              <a:t>	if </a:t>
            </a:r>
            <a:r>
              <a:rPr lang="en-US" sz="2100" i="1" dirty="0">
                <a:solidFill>
                  <a:schemeClr val="tx1"/>
                </a:solidFill>
                <a:latin typeface="Times New Roman" charset="0"/>
                <a:ea typeface="ＭＳ Ｐゴシック" charset="0"/>
                <a:sym typeface="Times New Roman" charset="0"/>
              </a:rPr>
              <a:t>i in rvlist </a:t>
            </a:r>
            <a:r>
              <a:rPr lang="en-US" sz="2100" b="1" i="1" dirty="0">
                <a:solidFill>
                  <a:schemeClr val="tx1"/>
                </a:solidFill>
                <a:latin typeface="Times New Roman" charset="0"/>
                <a:ea typeface="ＭＳ Ｐゴシック" charset="0"/>
                <a:sym typeface="Times New Roman" charset="0"/>
              </a:rPr>
              <a:t>then</a:t>
            </a:r>
          </a:p>
          <a:p>
            <a:pPr marL="0" lvl="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100" i="1" dirty="0">
                <a:solidFill>
                  <a:schemeClr val="tx1"/>
                </a:solidFill>
                <a:latin typeface="Times New Roman" charset="0"/>
                <a:ea typeface="ＭＳ Ｐゴシック" charset="0"/>
                <a:sym typeface="Times New Roman" charset="0"/>
              </a:rPr>
              <a:t>		add s to subscriptions; </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100" b="1" i="1" dirty="0">
                <a:solidFill>
                  <a:schemeClr val="tx1"/>
                </a:solidFill>
                <a:latin typeface="Times New Roman" charset="0"/>
                <a:ea typeface="ＭＳ Ｐゴシック" charset="0"/>
                <a:sym typeface="Times New Roman" charset="0"/>
              </a:rPr>
              <a:t>	else</a:t>
            </a:r>
          </a:p>
          <a:p>
            <a:pPr marL="0" lvl="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100" i="1" dirty="0">
                <a:solidFill>
                  <a:schemeClr val="tx1"/>
                </a:solidFill>
                <a:latin typeface="Times New Roman" charset="0"/>
                <a:ea typeface="ＭＳ Ｐゴシック" charset="0"/>
                <a:sym typeface="Times New Roman" charset="0"/>
              </a:rPr>
              <a:t> 		</a:t>
            </a:r>
            <a:r>
              <a:rPr lang="en-US" sz="2100" b="1" i="1" dirty="0">
                <a:solidFill>
                  <a:schemeClr val="tx1"/>
                </a:solidFill>
                <a:latin typeface="Times New Roman" charset="0"/>
                <a:ea typeface="ＭＳ Ｐゴシック" charset="0"/>
                <a:sym typeface="Times New Roman" charset="0"/>
              </a:rPr>
              <a:t>send </a:t>
            </a:r>
            <a:r>
              <a:rPr lang="en-US" sz="2100" i="1" dirty="0">
                <a:solidFill>
                  <a:schemeClr val="tx1"/>
                </a:solidFill>
                <a:latin typeface="Times New Roman" charset="0"/>
                <a:ea typeface="ＭＳ Ｐゴシック" charset="0"/>
                <a:sym typeface="Times New Roman" charset="0"/>
              </a:rPr>
              <a:t>subscribe(s) to rvlist - i;</a:t>
            </a:r>
            <a:r>
              <a:rPr lang="en-US" sz="3200" i="1" dirty="0">
                <a:latin typeface="Times New Roman" charset="0"/>
                <a:ea typeface="ＭＳ Ｐゴシック" charset="0"/>
                <a:sym typeface="Times New Roman" charset="0"/>
              </a:rPr>
              <a:t> </a:t>
            </a:r>
            <a:r>
              <a:rPr lang="en-US" i="1" dirty="0">
                <a:solidFill>
                  <a:srgbClr val="FF0000"/>
                </a:solidFill>
                <a:latin typeface="Times New Roman" charset="0"/>
                <a:ea typeface="ＭＳ Ｐゴシック" charset="0"/>
                <a:sym typeface="Times New Roman" charset="0"/>
              </a:rPr>
              <a:t>//recursive call is not sent to i itself</a:t>
            </a:r>
            <a:endParaRPr lang="en-US" sz="3200" i="1" dirty="0">
              <a:latin typeface="Times New Roman" charset="0"/>
              <a:ea typeface="ＭＳ Ｐゴシック" charset="0"/>
              <a:sym typeface="Times New Roman" charset="0"/>
            </a:endParaRPr>
          </a:p>
        </p:txBody>
      </p:sp>
      <p:pic>
        <p:nvPicPr>
          <p:cNvPr id="7" name="Picture 6">
            <a:extLst>
              <a:ext uri="{FF2B5EF4-FFF2-40B4-BE49-F238E27FC236}">
                <a16:creationId xmlns:a16="http://schemas.microsoft.com/office/drawing/2014/main" id="{7B91F8D9-B5FE-4DBF-AED1-5A81452B5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943" y="2029445"/>
            <a:ext cx="2569028" cy="1446216"/>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4121188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3BA38647-DD8C-104C-A66D-BC3BD20EC300}" type="slidenum">
              <a:rPr lang="en-US"/>
              <a:pPr>
                <a:defRPr/>
              </a:pPr>
              <a:t>27</a:t>
            </a:fld>
            <a:endParaRPr lang="en-US" dirty="0"/>
          </a:p>
        </p:txBody>
      </p:sp>
      <p:sp>
        <p:nvSpPr>
          <p:cNvPr id="33795"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noFill/>
              </a14:hiddenFill>
            </a:ext>
          </a:extLst>
        </p:spPr>
        <p:txBody>
          <a:bodyPr lIns="0" tIns="0" rIns="0" bIns="0"/>
          <a:lstStyle/>
          <a:p>
            <a:endParaRPr lang="en-US" dirty="0"/>
          </a:p>
        </p:txBody>
      </p:sp>
      <p:sp>
        <p:nvSpPr>
          <p:cNvPr id="19459" name="Rectangle 3"/>
          <p:cNvSpPr>
            <a:spLocks noGrp="1" noChangeArrowheads="1"/>
          </p:cNvSpPr>
          <p:nvPr>
            <p:ph type="title"/>
          </p:nvPr>
        </p:nvSpPr>
        <p:spPr>
          <a:xfrm>
            <a:off x="457200" y="20112"/>
            <a:ext cx="8229600" cy="1143000"/>
          </a:xfrm>
        </p:spPr>
        <p:txBody>
          <a:bodyPr rIns="132080">
            <a:normAutofit fontScale="90000"/>
          </a:bodyPr>
          <a:lstStyle/>
          <a:p>
            <a:pPr indent="0" eaLnBrk="1" hangingPunct="1">
              <a:defRPr/>
            </a:pPr>
            <a:r>
              <a:rPr lang="en-US" dirty="0"/>
              <a:t>Figure 6.13	</a:t>
            </a:r>
            <a:br>
              <a:rPr lang="en-US" dirty="0"/>
            </a:br>
            <a:r>
              <a:rPr lang="en-US" dirty="0"/>
              <a:t>Example publish-subscribe systems</a:t>
            </a:r>
          </a:p>
        </p:txBody>
      </p:sp>
      <p:pic>
        <p:nvPicPr>
          <p:cNvPr id="337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77" y="1358900"/>
            <a:ext cx="8738089" cy="458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4113031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(Distributed) Message Queues</a:t>
            </a:r>
          </a:p>
        </p:txBody>
      </p:sp>
      <p:sp>
        <p:nvSpPr>
          <p:cNvPr id="3" name="Content Placeholder 2"/>
          <p:cNvSpPr>
            <a:spLocks noGrp="1"/>
          </p:cNvSpPr>
          <p:nvPr>
            <p:ph idx="1"/>
          </p:nvPr>
        </p:nvSpPr>
        <p:spPr>
          <a:xfrm>
            <a:off x="457199" y="1417638"/>
            <a:ext cx="7522029" cy="4938712"/>
          </a:xfrm>
        </p:spPr>
        <p:txBody>
          <a:bodyPr>
            <a:normAutofit fontScale="92500" lnSpcReduction="10000"/>
          </a:bodyPr>
          <a:lstStyle/>
          <a:p>
            <a:r>
              <a:rPr lang="en-US" sz="2800" dirty="0"/>
              <a:t>provide a </a:t>
            </a:r>
            <a:r>
              <a:rPr lang="en-US" sz="2800" u="sng" dirty="0"/>
              <a:t>point-to-point</a:t>
            </a:r>
            <a:r>
              <a:rPr lang="en-US" sz="2800" dirty="0"/>
              <a:t> service </a:t>
            </a:r>
          </a:p>
          <a:p>
            <a:pPr lvl="1"/>
            <a:r>
              <a:rPr lang="en-US" sz="2400" dirty="0"/>
              <a:t>The </a:t>
            </a:r>
            <a:r>
              <a:rPr lang="en-US" sz="2400" b="1" dirty="0"/>
              <a:t>sender</a:t>
            </a:r>
            <a:r>
              <a:rPr lang="en-US" sz="2400" dirty="0"/>
              <a:t> places the message into a queue, and it is then removed by a single process (a </a:t>
            </a:r>
            <a:r>
              <a:rPr lang="en-US" sz="2400" b="1" dirty="0"/>
              <a:t>consumer</a:t>
            </a:r>
            <a:r>
              <a:rPr lang="en-US" sz="2400" dirty="0"/>
              <a:t> of that queue).</a:t>
            </a:r>
          </a:p>
          <a:p>
            <a:pPr lvl="1"/>
            <a:r>
              <a:rPr lang="en-US" sz="2400" dirty="0"/>
              <a:t>c.f., </a:t>
            </a:r>
            <a:r>
              <a:rPr lang="en-US" sz="2400" u="sng" dirty="0"/>
              <a:t>one-to-many</a:t>
            </a:r>
            <a:r>
              <a:rPr lang="en-US" sz="2400" dirty="0"/>
              <a:t> in Groups and P-S</a:t>
            </a:r>
          </a:p>
          <a:p>
            <a:pPr marL="457200" lvl="1" indent="0">
              <a:buNone/>
            </a:pPr>
            <a:endParaRPr lang="en-US" sz="1800" dirty="0"/>
          </a:p>
          <a:p>
            <a:r>
              <a:rPr lang="en-US" sz="2800" dirty="0"/>
              <a:t>Message Queues are also called message oriented middleware (MOM).</a:t>
            </a:r>
          </a:p>
          <a:p>
            <a:r>
              <a:rPr lang="en-US" sz="2800" dirty="0"/>
              <a:t>Examples:</a:t>
            </a:r>
          </a:p>
          <a:p>
            <a:pPr lvl="1"/>
            <a:r>
              <a:rPr lang="en-US" sz="2400" dirty="0"/>
              <a:t>IBM WebSphere MQ</a:t>
            </a:r>
          </a:p>
          <a:p>
            <a:pPr lvl="1"/>
            <a:r>
              <a:rPr lang="en-US" sz="2400" dirty="0"/>
              <a:t>Microsoft’s MSMQ</a:t>
            </a:r>
          </a:p>
          <a:p>
            <a:pPr lvl="1"/>
            <a:r>
              <a:rPr lang="en-US" sz="2400" dirty="0"/>
              <a:t>Oracle’s Streams Advanced Queuing (AQ)</a:t>
            </a:r>
          </a:p>
          <a:p>
            <a:pPr lvl="1"/>
            <a:r>
              <a:rPr lang="en-US" sz="2400" dirty="0"/>
              <a:t>…</a:t>
            </a:r>
          </a:p>
          <a:p>
            <a:endParaRPr lang="en-US" sz="2800" dirty="0"/>
          </a:p>
        </p:txBody>
      </p:sp>
      <p:sp>
        <p:nvSpPr>
          <p:cNvPr id="4" name="Slide Number Placeholder 3">
            <a:extLst>
              <a:ext uri="{FF2B5EF4-FFF2-40B4-BE49-F238E27FC236}">
                <a16:creationId xmlns:a16="http://schemas.microsoft.com/office/drawing/2014/main" id="{40B87317-3305-4AFC-8199-1805E208A251}"/>
              </a:ext>
            </a:extLst>
          </p:cNvPr>
          <p:cNvSpPr>
            <a:spLocks noGrp="1"/>
          </p:cNvSpPr>
          <p:nvPr>
            <p:ph type="sldNum" sz="quarter" idx="12"/>
          </p:nvPr>
        </p:nvSpPr>
        <p:spPr/>
        <p:txBody>
          <a:bodyPr/>
          <a:lstStyle/>
          <a:p>
            <a:fld id="{87A86327-0721-5342-9587-EFE31BC8540E}" type="slidenum">
              <a:rPr lang="en-US" smtClean="0"/>
              <a:t>28</a:t>
            </a:fld>
            <a:endParaRPr lang="en-US" dirty="0"/>
          </a:p>
        </p:txBody>
      </p:sp>
    </p:spTree>
    <p:extLst>
      <p:ext uri="{BB962C8B-B14F-4D97-AF65-F5344CB8AC3E}">
        <p14:creationId xmlns:p14="http://schemas.microsoft.com/office/powerpoint/2010/main" val="3835931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(Distributed) Message Queues</a:t>
            </a:r>
            <a:br>
              <a:rPr lang="en-US" b="1" dirty="0"/>
            </a:br>
            <a:r>
              <a:rPr lang="en-US" sz="3600" dirty="0"/>
              <a:t>(cont.)</a:t>
            </a:r>
            <a:endParaRPr lang="en-US" dirty="0"/>
          </a:p>
        </p:txBody>
      </p:sp>
      <p:sp>
        <p:nvSpPr>
          <p:cNvPr id="3" name="Content Placeholder 2"/>
          <p:cNvSpPr>
            <a:spLocks noGrp="1"/>
          </p:cNvSpPr>
          <p:nvPr>
            <p:ph idx="1"/>
          </p:nvPr>
        </p:nvSpPr>
        <p:spPr>
          <a:xfrm>
            <a:off x="457200" y="1417638"/>
            <a:ext cx="3189514" cy="5165724"/>
          </a:xfrm>
        </p:spPr>
        <p:txBody>
          <a:bodyPr>
            <a:normAutofit lnSpcReduction="10000"/>
          </a:bodyPr>
          <a:lstStyle/>
          <a:p>
            <a:r>
              <a:rPr lang="en-US" sz="2400" dirty="0"/>
              <a:t>Main purpose of Message Queues products is to achieve </a:t>
            </a:r>
            <a:r>
              <a:rPr lang="en-US" sz="2400" b="1" dirty="0"/>
              <a:t>Enterprise Application Integration</a:t>
            </a:r>
            <a:r>
              <a:rPr lang="en-US" sz="2400" dirty="0"/>
              <a:t>.</a:t>
            </a:r>
          </a:p>
          <a:p>
            <a:pPr lvl="1"/>
            <a:r>
              <a:rPr lang="en-US" sz="2000" b="1" dirty="0"/>
              <a:t>EAI</a:t>
            </a:r>
            <a:r>
              <a:rPr lang="en-US" sz="2000" dirty="0"/>
              <a:t>:</a:t>
            </a:r>
            <a:r>
              <a:rPr lang="en-US" sz="2000" b="1" dirty="0"/>
              <a:t> </a:t>
            </a:r>
            <a:r>
              <a:rPr lang="en-US" sz="2000" dirty="0"/>
              <a:t>integration between </a:t>
            </a:r>
            <a:r>
              <a:rPr lang="en-US" sz="2000" u="sng" dirty="0"/>
              <a:t>applications</a:t>
            </a:r>
            <a:r>
              <a:rPr lang="en-US" sz="2000" dirty="0"/>
              <a:t> within a given enterprise </a:t>
            </a:r>
          </a:p>
          <a:p>
            <a:r>
              <a:rPr lang="en-US" sz="2400" dirty="0"/>
              <a:t>Also used in commercial </a:t>
            </a:r>
            <a:r>
              <a:rPr lang="en-US" sz="2400" b="1" dirty="0"/>
              <a:t>transaction processing systems </a:t>
            </a:r>
            <a:r>
              <a:rPr lang="en-US" sz="2400" dirty="0"/>
              <a:t>(TPS)</a:t>
            </a:r>
          </a:p>
        </p:txBody>
      </p:sp>
      <p:sp>
        <p:nvSpPr>
          <p:cNvPr id="4" name="Slide Number Placeholder 3">
            <a:extLst>
              <a:ext uri="{FF2B5EF4-FFF2-40B4-BE49-F238E27FC236}">
                <a16:creationId xmlns:a16="http://schemas.microsoft.com/office/drawing/2014/main" id="{40B87317-3305-4AFC-8199-1805E208A251}"/>
              </a:ext>
            </a:extLst>
          </p:cNvPr>
          <p:cNvSpPr>
            <a:spLocks noGrp="1"/>
          </p:cNvSpPr>
          <p:nvPr>
            <p:ph type="sldNum" sz="quarter" idx="12"/>
          </p:nvPr>
        </p:nvSpPr>
        <p:spPr/>
        <p:txBody>
          <a:bodyPr/>
          <a:lstStyle/>
          <a:p>
            <a:fld id="{87A86327-0721-5342-9587-EFE31BC8540E}" type="slidenum">
              <a:rPr lang="en-US" smtClean="0"/>
              <a:t>29</a:t>
            </a:fld>
            <a:endParaRPr lang="en-US" dirty="0"/>
          </a:p>
        </p:txBody>
      </p:sp>
      <p:pic>
        <p:nvPicPr>
          <p:cNvPr id="1026" name="Picture 2" descr="Click to zoom">
            <a:extLst>
              <a:ext uri="{FF2B5EF4-FFF2-40B4-BE49-F238E27FC236}">
                <a16:creationId xmlns:a16="http://schemas.microsoft.com/office/drawing/2014/main" id="{A8D7297E-4127-4EF6-85CC-E6558C1D2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6714" y="1332591"/>
            <a:ext cx="5052281" cy="43651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E02F8F8-2127-4329-B96E-4F7B59A4E34A}"/>
              </a:ext>
            </a:extLst>
          </p:cNvPr>
          <p:cNvSpPr/>
          <p:nvPr/>
        </p:nvSpPr>
        <p:spPr>
          <a:xfrm>
            <a:off x="3869871" y="5713556"/>
            <a:ext cx="4572000" cy="923330"/>
          </a:xfrm>
          <a:prstGeom prst="rect">
            <a:avLst/>
          </a:prstGeom>
        </p:spPr>
        <p:txBody>
          <a:bodyPr>
            <a:spAutoFit/>
          </a:bodyPr>
          <a:lstStyle/>
          <a:p>
            <a:r>
              <a:rPr lang="en-US" dirty="0"/>
              <a:t>Source: </a:t>
            </a:r>
            <a:r>
              <a:rPr lang="en-US" dirty="0">
                <a:hlinkClick r:id="rId3"/>
              </a:rPr>
              <a:t>https://www.isis-papyrus.com/e15/pages/business-apps/enterprise-application-integration.html</a:t>
            </a:r>
            <a:r>
              <a:rPr lang="en-US" dirty="0"/>
              <a:t> </a:t>
            </a:r>
          </a:p>
        </p:txBody>
      </p:sp>
    </p:spTree>
    <p:extLst>
      <p:ext uri="{BB962C8B-B14F-4D97-AF65-F5344CB8AC3E}">
        <p14:creationId xmlns:p14="http://schemas.microsoft.com/office/powerpoint/2010/main" val="3868684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4052"/>
          </a:xfrm>
        </p:spPr>
        <p:txBody>
          <a:bodyPr/>
          <a:lstStyle/>
          <a:p>
            <a:r>
              <a:rPr lang="en-US" b="1" dirty="0"/>
              <a:t>Group Communication</a:t>
            </a:r>
          </a:p>
        </p:txBody>
      </p:sp>
      <p:sp>
        <p:nvSpPr>
          <p:cNvPr id="3" name="Content Placeholder 2"/>
          <p:cNvSpPr>
            <a:spLocks noGrp="1"/>
          </p:cNvSpPr>
          <p:nvPr>
            <p:ph idx="1"/>
          </p:nvPr>
        </p:nvSpPr>
        <p:spPr>
          <a:xfrm>
            <a:off x="457200" y="1460938"/>
            <a:ext cx="8229600" cy="5002924"/>
          </a:xfrm>
        </p:spPr>
        <p:txBody>
          <a:bodyPr>
            <a:normAutofit/>
          </a:bodyPr>
          <a:lstStyle/>
          <a:p>
            <a:r>
              <a:rPr lang="en-US" sz="2800" dirty="0"/>
              <a:t>A message is sent to a group, then delivered to </a:t>
            </a:r>
            <a:r>
              <a:rPr lang="en-US" sz="2800" u="sng" dirty="0"/>
              <a:t>all</a:t>
            </a:r>
            <a:r>
              <a:rPr lang="en-US" sz="2800" dirty="0"/>
              <a:t> members in that group.</a:t>
            </a:r>
          </a:p>
          <a:p>
            <a:pPr lvl="1"/>
            <a:r>
              <a:rPr lang="en-US" sz="2400" dirty="0"/>
              <a:t>Group membership is dynamic.</a:t>
            </a:r>
          </a:p>
          <a:p>
            <a:pPr lvl="1"/>
            <a:r>
              <a:rPr lang="en-US" sz="2400" dirty="0"/>
              <a:t>When sending a message, the sender is not aware of the identities of the receivers.</a:t>
            </a:r>
          </a:p>
          <a:p>
            <a:pPr lvl="1"/>
            <a:r>
              <a:rPr lang="en-US" sz="2400" dirty="0"/>
              <a:t>an abstraction over </a:t>
            </a:r>
            <a:r>
              <a:rPr lang="en-US" sz="2400" u="sng" dirty="0"/>
              <a:t>multicast</a:t>
            </a:r>
            <a:r>
              <a:rPr lang="en-US" sz="2400" dirty="0"/>
              <a:t> communication and may be implemented over IP multicast</a:t>
            </a:r>
          </a:p>
          <a:p>
            <a:pPr lvl="1"/>
            <a:r>
              <a:rPr lang="en-US" sz="2400" dirty="0"/>
              <a:t>Adding </a:t>
            </a:r>
            <a:r>
              <a:rPr lang="en-US" sz="2400" u="sng" dirty="0"/>
              <a:t>reliability</a:t>
            </a:r>
            <a:r>
              <a:rPr lang="en-US" sz="2400" dirty="0"/>
              <a:t>, </a:t>
            </a:r>
            <a:r>
              <a:rPr lang="en-US" sz="2400" u="sng" dirty="0"/>
              <a:t>failures detection</a:t>
            </a:r>
            <a:r>
              <a:rPr lang="en-US" sz="2400" dirty="0"/>
              <a:t> and </a:t>
            </a:r>
            <a:r>
              <a:rPr lang="en-US" sz="2400" u="sng" dirty="0"/>
              <a:t>ordering guarantees</a:t>
            </a:r>
            <a:r>
              <a:rPr lang="en-US" sz="2400" dirty="0"/>
              <a:t> over IP multicast (c.f., TCP vs IP)</a:t>
            </a:r>
          </a:p>
          <a:p>
            <a:pPr marL="457200" lvl="1" indent="0">
              <a:buNone/>
            </a:pPr>
            <a:endParaRPr lang="en-US" sz="1400" dirty="0"/>
          </a:p>
        </p:txBody>
      </p:sp>
      <p:sp>
        <p:nvSpPr>
          <p:cNvPr id="4" name="Slide Number Placeholder 3">
            <a:extLst>
              <a:ext uri="{FF2B5EF4-FFF2-40B4-BE49-F238E27FC236}">
                <a16:creationId xmlns:a16="http://schemas.microsoft.com/office/drawing/2014/main" id="{02E4692C-3CB7-4B0C-9AB7-C6289C9BE90B}"/>
              </a:ext>
            </a:extLst>
          </p:cNvPr>
          <p:cNvSpPr>
            <a:spLocks noGrp="1"/>
          </p:cNvSpPr>
          <p:nvPr>
            <p:ph type="sldNum" sz="quarter" idx="12"/>
          </p:nvPr>
        </p:nvSpPr>
        <p:spPr/>
        <p:txBody>
          <a:bodyPr/>
          <a:lstStyle/>
          <a:p>
            <a:fld id="{87A86327-0721-5342-9587-EFE31BC8540E}" type="slidenum">
              <a:rPr lang="en-US" smtClean="0"/>
              <a:t>3</a:t>
            </a:fld>
            <a:endParaRPr lang="en-US" dirty="0"/>
          </a:p>
        </p:txBody>
      </p:sp>
    </p:spTree>
    <p:extLst>
      <p:ext uri="{BB962C8B-B14F-4D97-AF65-F5344CB8AC3E}">
        <p14:creationId xmlns:p14="http://schemas.microsoft.com/office/powerpoint/2010/main" val="3699735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Programming Model</a:t>
            </a:r>
          </a:p>
        </p:txBody>
      </p:sp>
      <p:sp>
        <p:nvSpPr>
          <p:cNvPr id="3" name="Content Placeholder 2"/>
          <p:cNvSpPr>
            <a:spLocks noGrp="1"/>
          </p:cNvSpPr>
          <p:nvPr>
            <p:ph idx="1"/>
          </p:nvPr>
        </p:nvSpPr>
        <p:spPr/>
        <p:txBody>
          <a:bodyPr>
            <a:normAutofit fontScale="92500" lnSpcReduction="20000"/>
          </a:bodyPr>
          <a:lstStyle/>
          <a:p>
            <a:r>
              <a:rPr lang="en-US" dirty="0"/>
              <a:t>Communicate thru queues.</a:t>
            </a:r>
          </a:p>
          <a:p>
            <a:pPr lvl="1"/>
            <a:r>
              <a:rPr lang="en-US" b="1" dirty="0"/>
              <a:t>Producer processes </a:t>
            </a:r>
            <a:r>
              <a:rPr lang="en-US" dirty="0"/>
              <a:t>can </a:t>
            </a:r>
            <a:r>
              <a:rPr lang="en-US" u="sng" dirty="0"/>
              <a:t>send</a:t>
            </a:r>
            <a:r>
              <a:rPr lang="en-US" dirty="0"/>
              <a:t> messages to a specific queue;</a:t>
            </a:r>
          </a:p>
          <a:p>
            <a:pPr lvl="1"/>
            <a:r>
              <a:rPr lang="en-US" b="1" dirty="0"/>
              <a:t>Consumer processes</a:t>
            </a:r>
            <a:r>
              <a:rPr lang="en-US" dirty="0"/>
              <a:t> can </a:t>
            </a:r>
            <a:r>
              <a:rPr lang="en-US" u="sng" dirty="0"/>
              <a:t>receive</a:t>
            </a:r>
            <a:r>
              <a:rPr lang="en-US" dirty="0"/>
              <a:t> messages from the queue.</a:t>
            </a:r>
          </a:p>
          <a:p>
            <a:pPr lvl="1"/>
            <a:endParaRPr lang="en-US" sz="1500" dirty="0"/>
          </a:p>
          <a:p>
            <a:r>
              <a:rPr lang="en-US" dirty="0"/>
              <a:t>3 styles of </a:t>
            </a:r>
            <a:r>
              <a:rPr lang="en-US" b="1" dirty="0"/>
              <a:t>receive</a:t>
            </a:r>
          </a:p>
          <a:p>
            <a:pPr lvl="1"/>
            <a:r>
              <a:rPr lang="en-US" u="sng" dirty="0"/>
              <a:t>Blocking receive</a:t>
            </a:r>
            <a:r>
              <a:rPr lang="en-US" dirty="0"/>
              <a:t>: block until message is available.</a:t>
            </a:r>
          </a:p>
          <a:p>
            <a:pPr lvl="1"/>
            <a:r>
              <a:rPr lang="en-US" u="sng" dirty="0"/>
              <a:t>Non-blocking receive</a:t>
            </a:r>
            <a:r>
              <a:rPr lang="en-US" dirty="0"/>
              <a:t>: check status of the queue (</a:t>
            </a:r>
            <a:r>
              <a:rPr lang="en-US" u="sng" dirty="0"/>
              <a:t>poll</a:t>
            </a:r>
            <a:r>
              <a:rPr lang="en-US" dirty="0"/>
              <a:t>) and return message if available.</a:t>
            </a:r>
          </a:p>
          <a:p>
            <a:pPr lvl="1"/>
            <a:r>
              <a:rPr lang="en-US" u="sng" dirty="0"/>
              <a:t>Notify</a:t>
            </a:r>
            <a:r>
              <a:rPr lang="en-US" dirty="0"/>
              <a:t>: issue an event notification if a message is available.</a:t>
            </a:r>
          </a:p>
        </p:txBody>
      </p:sp>
      <p:sp>
        <p:nvSpPr>
          <p:cNvPr id="4" name="Slide Number Placeholder 3">
            <a:extLst>
              <a:ext uri="{FF2B5EF4-FFF2-40B4-BE49-F238E27FC236}">
                <a16:creationId xmlns:a16="http://schemas.microsoft.com/office/drawing/2014/main" id="{7CB4C884-5352-40E5-93F5-010D58BE253F}"/>
              </a:ext>
            </a:extLst>
          </p:cNvPr>
          <p:cNvSpPr>
            <a:spLocks noGrp="1"/>
          </p:cNvSpPr>
          <p:nvPr>
            <p:ph type="sldNum" sz="quarter" idx="12"/>
          </p:nvPr>
        </p:nvSpPr>
        <p:spPr/>
        <p:txBody>
          <a:bodyPr/>
          <a:lstStyle/>
          <a:p>
            <a:fld id="{87A86327-0721-5342-9587-EFE31BC8540E}" type="slidenum">
              <a:rPr lang="en-US" smtClean="0"/>
              <a:t>30</a:t>
            </a:fld>
            <a:endParaRPr lang="en-US" dirty="0"/>
          </a:p>
        </p:txBody>
      </p:sp>
    </p:spTree>
    <p:extLst>
      <p:ext uri="{BB962C8B-B14F-4D97-AF65-F5344CB8AC3E}">
        <p14:creationId xmlns:p14="http://schemas.microsoft.com/office/powerpoint/2010/main" val="1888905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7F367396-0C15-544E-B89E-373DF15F5E50}" type="slidenum">
              <a:rPr lang="en-US"/>
              <a:pPr>
                <a:defRPr/>
              </a:pPr>
              <a:t>31</a:t>
            </a:fld>
            <a:endParaRPr lang="en-US" dirty="0"/>
          </a:p>
        </p:txBody>
      </p:sp>
      <p:sp>
        <p:nvSpPr>
          <p:cNvPr id="35843"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noFill/>
              </a14:hiddenFill>
            </a:ext>
          </a:extLst>
        </p:spPr>
        <p:txBody>
          <a:bodyPr lIns="0" tIns="0" rIns="0" bIns="0"/>
          <a:lstStyle/>
          <a:p>
            <a:endParaRPr lang="en-US" dirty="0"/>
          </a:p>
        </p:txBody>
      </p:sp>
      <p:sp>
        <p:nvSpPr>
          <p:cNvPr id="20483" name="Rectangle 3"/>
          <p:cNvSpPr>
            <a:spLocks noGrp="1" noChangeArrowheads="1"/>
          </p:cNvSpPr>
          <p:nvPr>
            <p:ph type="title"/>
          </p:nvPr>
        </p:nvSpPr>
        <p:spPr>
          <a:xfrm>
            <a:off x="457200" y="-27022"/>
            <a:ext cx="8229600" cy="1143000"/>
          </a:xfrm>
        </p:spPr>
        <p:txBody>
          <a:bodyPr rIns="132080">
            <a:normAutofit fontScale="90000"/>
          </a:bodyPr>
          <a:lstStyle/>
          <a:p>
            <a:pPr indent="0" eaLnBrk="1" hangingPunct="1">
              <a:defRPr/>
            </a:pPr>
            <a:r>
              <a:rPr lang="en-US" dirty="0"/>
              <a:t>Figure 6.14	</a:t>
            </a:r>
            <a:br>
              <a:rPr lang="en-US" dirty="0"/>
            </a:br>
            <a:r>
              <a:rPr lang="en-US" dirty="0"/>
              <a:t>The message queue paradigm</a:t>
            </a:r>
          </a:p>
        </p:txBody>
      </p:sp>
      <p:pic>
        <p:nvPicPr>
          <p:cNvPr id="358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10370"/>
            <a:ext cx="8714643"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318142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Programming Model (cont.)</a:t>
            </a:r>
          </a:p>
        </p:txBody>
      </p:sp>
      <p:sp>
        <p:nvSpPr>
          <p:cNvPr id="3" name="Content Placeholder 2"/>
          <p:cNvSpPr>
            <a:spLocks noGrp="1"/>
          </p:cNvSpPr>
          <p:nvPr>
            <p:ph idx="1"/>
          </p:nvPr>
        </p:nvSpPr>
        <p:spPr/>
        <p:txBody>
          <a:bodyPr>
            <a:normAutofit fontScale="85000" lnSpcReduction="10000"/>
          </a:bodyPr>
          <a:lstStyle/>
          <a:p>
            <a:r>
              <a:rPr lang="en-US" sz="2800" dirty="0"/>
              <a:t>A number of processes can send messages to the same queue, and likewise a number of receivers can remove messages from a queue.  (many-to-many)</a:t>
            </a:r>
          </a:p>
          <a:p>
            <a:r>
              <a:rPr lang="en-US" sz="2800" dirty="0"/>
              <a:t>Queuing policy is normally FIFO, except</a:t>
            </a:r>
          </a:p>
          <a:p>
            <a:pPr lvl="1"/>
            <a:r>
              <a:rPr lang="en-US" sz="2400" dirty="0"/>
              <a:t>priority queuing: Higher priority messages are delivered first.</a:t>
            </a:r>
          </a:p>
          <a:p>
            <a:pPr lvl="1"/>
            <a:r>
              <a:rPr lang="en-US" sz="2400" dirty="0"/>
              <a:t>Selective retrieval of messages by the consumers</a:t>
            </a:r>
          </a:p>
          <a:p>
            <a:r>
              <a:rPr lang="en-US" sz="2800" dirty="0"/>
              <a:t>A message = destination queue id + meta data (priority, delivery mode, …) + body of the message</a:t>
            </a:r>
          </a:p>
          <a:p>
            <a:endParaRPr lang="en-US" sz="2800" dirty="0"/>
          </a:p>
          <a:p>
            <a:r>
              <a:rPr lang="en-US" sz="2800" dirty="0"/>
              <a:t>A crucial Property: Messages are </a:t>
            </a:r>
            <a:r>
              <a:rPr lang="en-US" sz="2800" i="1" dirty="0"/>
              <a:t>persistent</a:t>
            </a:r>
            <a:r>
              <a:rPr lang="en-US" sz="2800" dirty="0"/>
              <a:t>.</a:t>
            </a:r>
          </a:p>
          <a:p>
            <a:pPr lvl="1"/>
            <a:r>
              <a:rPr lang="en-US" sz="2400" dirty="0"/>
              <a:t>Messages remain in the queue indefinitely (until they are consumed). </a:t>
            </a:r>
          </a:p>
          <a:p>
            <a:pPr lvl="1"/>
            <a:r>
              <a:rPr lang="en-US" sz="2400" dirty="0"/>
              <a:t>will commit messages to disk (to enable </a:t>
            </a:r>
            <a:r>
              <a:rPr lang="en-US" sz="2400" u="sng" dirty="0"/>
              <a:t>reliable delivery</a:t>
            </a:r>
            <a:r>
              <a:rPr lang="en-US" sz="2400" dirty="0"/>
              <a:t>)</a:t>
            </a:r>
          </a:p>
        </p:txBody>
      </p:sp>
      <p:sp>
        <p:nvSpPr>
          <p:cNvPr id="4" name="Slide Number Placeholder 3">
            <a:extLst>
              <a:ext uri="{FF2B5EF4-FFF2-40B4-BE49-F238E27FC236}">
                <a16:creationId xmlns:a16="http://schemas.microsoft.com/office/drawing/2014/main" id="{7CB4C884-5352-40E5-93F5-010D58BE253F}"/>
              </a:ext>
            </a:extLst>
          </p:cNvPr>
          <p:cNvSpPr>
            <a:spLocks noGrp="1"/>
          </p:cNvSpPr>
          <p:nvPr>
            <p:ph type="sldNum" sz="quarter" idx="12"/>
          </p:nvPr>
        </p:nvSpPr>
        <p:spPr/>
        <p:txBody>
          <a:bodyPr/>
          <a:lstStyle/>
          <a:p>
            <a:fld id="{87A86327-0721-5342-9587-EFE31BC8540E}" type="slidenum">
              <a:rPr lang="en-US" smtClean="0"/>
              <a:t>32</a:t>
            </a:fld>
            <a:endParaRPr lang="en-US" dirty="0"/>
          </a:p>
        </p:txBody>
      </p:sp>
    </p:spTree>
    <p:extLst>
      <p:ext uri="{BB962C8B-B14F-4D97-AF65-F5344CB8AC3E}">
        <p14:creationId xmlns:p14="http://schemas.microsoft.com/office/powerpoint/2010/main" val="4179053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892"/>
            <a:ext cx="8229600" cy="824819"/>
          </a:xfrm>
        </p:spPr>
        <p:txBody>
          <a:bodyPr/>
          <a:lstStyle/>
          <a:p>
            <a:r>
              <a:rPr lang="en-US" dirty="0"/>
              <a:t>Programming Model cont’d</a:t>
            </a:r>
          </a:p>
        </p:txBody>
      </p:sp>
      <p:sp>
        <p:nvSpPr>
          <p:cNvPr id="3" name="Content Placeholder 2"/>
          <p:cNvSpPr>
            <a:spLocks noGrp="1"/>
          </p:cNvSpPr>
          <p:nvPr>
            <p:ph idx="1"/>
          </p:nvPr>
        </p:nvSpPr>
        <p:spPr>
          <a:xfrm>
            <a:off x="457200" y="1055914"/>
            <a:ext cx="8229600" cy="5377543"/>
          </a:xfrm>
        </p:spPr>
        <p:txBody>
          <a:bodyPr>
            <a:normAutofit fontScale="92500" lnSpcReduction="10000"/>
          </a:bodyPr>
          <a:lstStyle/>
          <a:p>
            <a:r>
              <a:rPr lang="en-US" sz="2800" dirty="0"/>
              <a:t>Message passing system support additional functionality:</a:t>
            </a:r>
          </a:p>
          <a:p>
            <a:pPr lvl="1"/>
            <a:r>
              <a:rPr lang="en-US" dirty="0"/>
              <a:t>Most commercially available systems provide support for the sending or receiving of a message to be contained within a </a:t>
            </a:r>
            <a:r>
              <a:rPr lang="en-US" b="1" dirty="0"/>
              <a:t>transaction</a:t>
            </a:r>
            <a:r>
              <a:rPr lang="en-US" dirty="0"/>
              <a:t>. </a:t>
            </a:r>
          </a:p>
          <a:p>
            <a:pPr lvl="2"/>
            <a:r>
              <a:rPr lang="en-US" dirty="0"/>
              <a:t>to ensure </a:t>
            </a:r>
            <a:r>
              <a:rPr lang="en-US" u="sng" dirty="0"/>
              <a:t>all</a:t>
            </a:r>
            <a:r>
              <a:rPr lang="en-US" dirty="0"/>
              <a:t> steps in the transaction are completed, </a:t>
            </a:r>
            <a:r>
              <a:rPr lang="en-US" u="sng" dirty="0"/>
              <a:t>or none</a:t>
            </a:r>
            <a:r>
              <a:rPr lang="en-US" dirty="0"/>
              <a:t> of the steps is completed (atomicity)</a:t>
            </a:r>
            <a:endParaRPr lang="en-US" u="sng" dirty="0"/>
          </a:p>
          <a:p>
            <a:pPr lvl="1"/>
            <a:r>
              <a:rPr lang="en-US" dirty="0"/>
              <a:t>Some systems support </a:t>
            </a:r>
            <a:r>
              <a:rPr lang="en-US" b="1" dirty="0"/>
              <a:t>message transformation</a:t>
            </a:r>
            <a:r>
              <a:rPr lang="en-US" dirty="0"/>
              <a:t>.</a:t>
            </a:r>
          </a:p>
          <a:p>
            <a:pPr lvl="2"/>
            <a:r>
              <a:rPr lang="en-US" dirty="0"/>
              <a:t>An arriving message can be transformed. </a:t>
            </a:r>
          </a:p>
          <a:p>
            <a:pPr marL="914400" lvl="2" indent="0">
              <a:buNone/>
            </a:pPr>
            <a:r>
              <a:rPr lang="en-US" dirty="0"/>
              <a:t>e.g., Transforming from one format to another (for dealing with heterogeneity in data representations)</a:t>
            </a:r>
          </a:p>
          <a:p>
            <a:pPr lvl="2"/>
            <a:r>
              <a:rPr lang="en-US" u="sng" dirty="0"/>
              <a:t>Message broker</a:t>
            </a:r>
            <a:r>
              <a:rPr lang="en-US" dirty="0"/>
              <a:t> is responsible for transformation.</a:t>
            </a:r>
          </a:p>
          <a:p>
            <a:pPr lvl="2"/>
            <a:r>
              <a:rPr lang="en-US" dirty="0"/>
              <a:t>Essential for supporting EAI</a:t>
            </a:r>
          </a:p>
          <a:p>
            <a:pPr lvl="1"/>
            <a:r>
              <a:rPr lang="en-US" b="1" dirty="0"/>
              <a:t>Security</a:t>
            </a:r>
            <a:r>
              <a:rPr lang="en-US" dirty="0"/>
              <a:t> support</a:t>
            </a:r>
          </a:p>
          <a:p>
            <a:pPr lvl="2"/>
            <a:r>
              <a:rPr lang="en-US" dirty="0"/>
              <a:t>WebSphere MQ uses Secure Sockets Layer (SSL).</a:t>
            </a:r>
          </a:p>
        </p:txBody>
      </p:sp>
      <p:sp>
        <p:nvSpPr>
          <p:cNvPr id="4" name="Slide Number Placeholder 3">
            <a:extLst>
              <a:ext uri="{FF2B5EF4-FFF2-40B4-BE49-F238E27FC236}">
                <a16:creationId xmlns:a16="http://schemas.microsoft.com/office/drawing/2014/main" id="{18138213-E4C7-4593-8F93-1B22DE21301C}"/>
              </a:ext>
            </a:extLst>
          </p:cNvPr>
          <p:cNvSpPr>
            <a:spLocks noGrp="1"/>
          </p:cNvSpPr>
          <p:nvPr>
            <p:ph type="sldNum" sz="quarter" idx="12"/>
          </p:nvPr>
        </p:nvSpPr>
        <p:spPr/>
        <p:txBody>
          <a:bodyPr/>
          <a:lstStyle/>
          <a:p>
            <a:fld id="{87A86327-0721-5342-9587-EFE31BC8540E}" type="slidenum">
              <a:rPr lang="en-US" smtClean="0"/>
              <a:t>33</a:t>
            </a:fld>
            <a:endParaRPr lang="en-US" dirty="0"/>
          </a:p>
        </p:txBody>
      </p:sp>
    </p:spTree>
    <p:extLst>
      <p:ext uri="{BB962C8B-B14F-4D97-AF65-F5344CB8AC3E}">
        <p14:creationId xmlns:p14="http://schemas.microsoft.com/office/powerpoint/2010/main" val="3767508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70490-478B-4F42-A170-ECD4C49041A2}"/>
              </a:ext>
            </a:extLst>
          </p:cNvPr>
          <p:cNvSpPr>
            <a:spLocks noGrp="1"/>
          </p:cNvSpPr>
          <p:nvPr>
            <p:ph type="title"/>
          </p:nvPr>
        </p:nvSpPr>
        <p:spPr/>
        <p:txBody>
          <a:bodyPr/>
          <a:lstStyle/>
          <a:p>
            <a:r>
              <a:rPr lang="en-US" dirty="0"/>
              <a:t>Comparison</a:t>
            </a:r>
          </a:p>
        </p:txBody>
      </p:sp>
      <p:graphicFrame>
        <p:nvGraphicFramePr>
          <p:cNvPr id="5" name="Content Placeholder 4">
            <a:extLst>
              <a:ext uri="{FF2B5EF4-FFF2-40B4-BE49-F238E27FC236}">
                <a16:creationId xmlns:a16="http://schemas.microsoft.com/office/drawing/2014/main" id="{BE8D78BA-3D72-4DEF-8B56-95A3495C4858}"/>
              </a:ext>
            </a:extLst>
          </p:cNvPr>
          <p:cNvGraphicFramePr>
            <a:graphicFrameLocks noGrp="1"/>
          </p:cNvGraphicFramePr>
          <p:nvPr>
            <p:ph idx="1"/>
            <p:extLst>
              <p:ext uri="{D42A27DB-BD31-4B8C-83A1-F6EECF244321}">
                <p14:modId xmlns:p14="http://schemas.microsoft.com/office/powerpoint/2010/main" val="601487061"/>
              </p:ext>
            </p:extLst>
          </p:nvPr>
        </p:nvGraphicFramePr>
        <p:xfrm>
          <a:off x="576943" y="1763485"/>
          <a:ext cx="8207829" cy="3566160"/>
        </p:xfrm>
        <a:graphic>
          <a:graphicData uri="http://schemas.openxmlformats.org/drawingml/2006/table">
            <a:tbl>
              <a:tblPr firstRow="1" bandRow="1">
                <a:tableStyleId>{5C22544A-7EE6-4342-B048-85BDC9FD1C3A}</a:tableStyleId>
              </a:tblPr>
              <a:tblGrid>
                <a:gridCol w="1643743">
                  <a:extLst>
                    <a:ext uri="{9D8B030D-6E8A-4147-A177-3AD203B41FA5}">
                      <a16:colId xmlns:a16="http://schemas.microsoft.com/office/drawing/2014/main" val="3737450169"/>
                    </a:ext>
                  </a:extLst>
                </a:gridCol>
                <a:gridCol w="3265715">
                  <a:extLst>
                    <a:ext uri="{9D8B030D-6E8A-4147-A177-3AD203B41FA5}">
                      <a16:colId xmlns:a16="http://schemas.microsoft.com/office/drawing/2014/main" val="3296305050"/>
                    </a:ext>
                  </a:extLst>
                </a:gridCol>
                <a:gridCol w="3298371">
                  <a:extLst>
                    <a:ext uri="{9D8B030D-6E8A-4147-A177-3AD203B41FA5}">
                      <a16:colId xmlns:a16="http://schemas.microsoft.com/office/drawing/2014/main" val="3748147023"/>
                    </a:ext>
                  </a:extLst>
                </a:gridCol>
              </a:tblGrid>
              <a:tr h="370840">
                <a:tc>
                  <a:txBody>
                    <a:bodyPr/>
                    <a:lstStyle/>
                    <a:p>
                      <a:endParaRPr lang="en-US" sz="1600" dirty="0"/>
                    </a:p>
                  </a:txBody>
                  <a:tcPr/>
                </a:tc>
                <a:tc>
                  <a:txBody>
                    <a:bodyPr/>
                    <a:lstStyle/>
                    <a:p>
                      <a:r>
                        <a:rPr lang="en-US" sz="2400" dirty="0"/>
                        <a:t>Message Passing  systems</a:t>
                      </a:r>
                    </a:p>
                  </a:txBody>
                  <a:tcPr/>
                </a:tc>
                <a:tc>
                  <a:txBody>
                    <a:bodyPr/>
                    <a:lstStyle/>
                    <a:p>
                      <a:r>
                        <a:rPr lang="en-US" sz="2400" dirty="0"/>
                        <a:t>Message Queuing systems</a:t>
                      </a:r>
                    </a:p>
                  </a:txBody>
                  <a:tcPr/>
                </a:tc>
                <a:extLst>
                  <a:ext uri="{0D108BD9-81ED-4DB2-BD59-A6C34878D82A}">
                    <a16:rowId xmlns:a16="http://schemas.microsoft.com/office/drawing/2014/main" val="1551014152"/>
                  </a:ext>
                </a:extLst>
              </a:tr>
              <a:tr h="370840">
                <a:tc>
                  <a:txBody>
                    <a:bodyPr/>
                    <a:lstStyle/>
                    <a:p>
                      <a:r>
                        <a:rPr lang="en-US" sz="1600" dirty="0"/>
                        <a:t>Queues</a:t>
                      </a:r>
                    </a:p>
                  </a:txBody>
                  <a:tcPr/>
                </a:tc>
                <a:tc>
                  <a:txBody>
                    <a:bodyPr/>
                    <a:lstStyle/>
                    <a:p>
                      <a:r>
                        <a:rPr lang="en-US" sz="2400" dirty="0"/>
                        <a:t>Implicit</a:t>
                      </a:r>
                    </a:p>
                    <a:p>
                      <a:r>
                        <a:rPr lang="en-US" sz="2400" dirty="0"/>
                        <a:t>(message buffers)</a:t>
                      </a:r>
                    </a:p>
                    <a:p>
                      <a:r>
                        <a:rPr lang="en-US" sz="2400" dirty="0"/>
                        <a:t>(part of the sender or receiver)</a:t>
                      </a:r>
                    </a:p>
                  </a:txBody>
                  <a:tcPr/>
                </a:tc>
                <a:tc>
                  <a:txBody>
                    <a:bodyPr/>
                    <a:lstStyle/>
                    <a:p>
                      <a:r>
                        <a:rPr lang="en-US" sz="2400" dirty="0"/>
                        <a:t>Explicit</a:t>
                      </a:r>
                    </a:p>
                    <a:p>
                      <a:r>
                        <a:rPr lang="en-US" sz="2400" dirty="0"/>
                        <a:t>(3</a:t>
                      </a:r>
                      <a:r>
                        <a:rPr lang="en-US" sz="2400" baseline="30000" dirty="0"/>
                        <a:t>rd</a:t>
                      </a:r>
                      <a:r>
                        <a:rPr lang="en-US" sz="2400" dirty="0"/>
                        <a:t>-party entities)</a:t>
                      </a:r>
                    </a:p>
                    <a:p>
                      <a:r>
                        <a:rPr lang="en-US" sz="2400" dirty="0"/>
                        <a:t>(part of the middleware)</a:t>
                      </a:r>
                    </a:p>
                  </a:txBody>
                  <a:tcPr/>
                </a:tc>
                <a:extLst>
                  <a:ext uri="{0D108BD9-81ED-4DB2-BD59-A6C34878D82A}">
                    <a16:rowId xmlns:a16="http://schemas.microsoft.com/office/drawing/2014/main" val="1945730987"/>
                  </a:ext>
                </a:extLst>
              </a:tr>
              <a:tr h="370840">
                <a:tc>
                  <a:txBody>
                    <a:bodyPr/>
                    <a:lstStyle/>
                    <a:p>
                      <a:r>
                        <a:rPr lang="en-US" sz="1600" dirty="0"/>
                        <a:t>Communication mode</a:t>
                      </a:r>
                    </a:p>
                  </a:txBody>
                  <a:tcPr/>
                </a:tc>
                <a:tc>
                  <a:txBody>
                    <a:bodyPr/>
                    <a:lstStyle/>
                    <a:p>
                      <a:r>
                        <a:rPr lang="en-US" sz="2400" dirty="0"/>
                        <a:t>Direct communication </a:t>
                      </a:r>
                    </a:p>
                    <a:p>
                      <a:r>
                        <a:rPr lang="en-US" sz="2400" dirty="0"/>
                        <a:t>(time-coupled, space-coupled)</a:t>
                      </a:r>
                    </a:p>
                  </a:txBody>
                  <a:tcPr/>
                </a:tc>
                <a:tc>
                  <a:txBody>
                    <a:bodyPr/>
                    <a:lstStyle/>
                    <a:p>
                      <a:r>
                        <a:rPr lang="en-US" sz="2400" dirty="0"/>
                        <a:t>Indirect communication</a:t>
                      </a:r>
                    </a:p>
                    <a:p>
                      <a:r>
                        <a:rPr lang="en-US" sz="2400" dirty="0"/>
                        <a:t>(time and space uncoupled)</a:t>
                      </a:r>
                    </a:p>
                  </a:txBody>
                  <a:tcPr/>
                </a:tc>
                <a:extLst>
                  <a:ext uri="{0D108BD9-81ED-4DB2-BD59-A6C34878D82A}">
                    <a16:rowId xmlns:a16="http://schemas.microsoft.com/office/drawing/2014/main" val="4065713640"/>
                  </a:ext>
                </a:extLst>
              </a:tr>
            </a:tbl>
          </a:graphicData>
        </a:graphic>
      </p:graphicFrame>
      <p:sp>
        <p:nvSpPr>
          <p:cNvPr id="4" name="Slide Number Placeholder 3">
            <a:extLst>
              <a:ext uri="{FF2B5EF4-FFF2-40B4-BE49-F238E27FC236}">
                <a16:creationId xmlns:a16="http://schemas.microsoft.com/office/drawing/2014/main" id="{02769AD7-4473-427F-8160-1843D592460F}"/>
              </a:ext>
            </a:extLst>
          </p:cNvPr>
          <p:cNvSpPr>
            <a:spLocks noGrp="1"/>
          </p:cNvSpPr>
          <p:nvPr>
            <p:ph type="sldNum" sz="quarter" idx="12"/>
          </p:nvPr>
        </p:nvSpPr>
        <p:spPr/>
        <p:txBody>
          <a:bodyPr/>
          <a:lstStyle/>
          <a:p>
            <a:fld id="{87A86327-0721-5342-9587-EFE31BC8540E}" type="slidenum">
              <a:rPr lang="en-US" smtClean="0"/>
              <a:t>34</a:t>
            </a:fld>
            <a:endParaRPr lang="en-US" dirty="0"/>
          </a:p>
        </p:txBody>
      </p:sp>
    </p:spTree>
    <p:extLst>
      <p:ext uri="{BB962C8B-B14F-4D97-AF65-F5344CB8AC3E}">
        <p14:creationId xmlns:p14="http://schemas.microsoft.com/office/powerpoint/2010/main" val="894201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Issues</a:t>
            </a:r>
          </a:p>
        </p:txBody>
      </p:sp>
      <p:sp>
        <p:nvSpPr>
          <p:cNvPr id="3" name="Content Placeholder 2"/>
          <p:cNvSpPr>
            <a:spLocks noGrp="1"/>
          </p:cNvSpPr>
          <p:nvPr>
            <p:ph idx="1"/>
          </p:nvPr>
        </p:nvSpPr>
        <p:spPr>
          <a:xfrm>
            <a:off x="457200" y="1600200"/>
            <a:ext cx="8229600" cy="4756150"/>
          </a:xfrm>
        </p:spPr>
        <p:txBody>
          <a:bodyPr>
            <a:normAutofit fontScale="85000" lnSpcReduction="20000"/>
          </a:bodyPr>
          <a:lstStyle/>
          <a:p>
            <a:r>
              <a:rPr lang="en-US" dirty="0"/>
              <a:t>The key issue here is the choice of </a:t>
            </a:r>
            <a:r>
              <a:rPr lang="en-US" u="sng" dirty="0"/>
              <a:t>centralized</a:t>
            </a:r>
            <a:r>
              <a:rPr lang="en-US" dirty="0"/>
              <a:t> or </a:t>
            </a:r>
            <a:r>
              <a:rPr lang="en-US" u="sng" dirty="0"/>
              <a:t>distributed</a:t>
            </a:r>
            <a:r>
              <a:rPr lang="en-US" dirty="0"/>
              <a:t> implementation.</a:t>
            </a:r>
          </a:p>
          <a:p>
            <a:pPr lvl="1"/>
            <a:r>
              <a:rPr lang="en-US" dirty="0"/>
              <a:t>Centralized architecture is simple to implement.</a:t>
            </a:r>
          </a:p>
          <a:p>
            <a:pPr lvl="1"/>
            <a:r>
              <a:rPr lang="en-US" dirty="0"/>
              <a:t>May suffer single-point failure, bottleneck issues</a:t>
            </a:r>
          </a:p>
          <a:p>
            <a:r>
              <a:rPr lang="en-US" u="sng" dirty="0"/>
              <a:t>WebSphere MQ</a:t>
            </a:r>
            <a:r>
              <a:rPr lang="en-US" dirty="0"/>
              <a:t> as an illustration of distributed architecture</a:t>
            </a:r>
          </a:p>
          <a:p>
            <a:pPr lvl="1"/>
            <a:r>
              <a:rPr lang="en-US" dirty="0"/>
              <a:t>It is a middleware developed by IBM based on the concept of message queues.</a:t>
            </a:r>
          </a:p>
          <a:p>
            <a:pPr lvl="1"/>
            <a:r>
              <a:rPr lang="en-US" dirty="0"/>
              <a:t>Queues are managed by a queue manager.</a:t>
            </a:r>
          </a:p>
          <a:p>
            <a:pPr lvl="1"/>
            <a:r>
              <a:rPr lang="en-US" dirty="0"/>
              <a:t>Applications access queues thru a </a:t>
            </a:r>
            <a:r>
              <a:rPr lang="en-US" u="sng" dirty="0"/>
              <a:t>Message Queue Interface (MQI)</a:t>
            </a:r>
            <a:r>
              <a:rPr lang="en-US" dirty="0"/>
              <a:t>.  </a:t>
            </a:r>
          </a:p>
          <a:p>
            <a:pPr lvl="2"/>
            <a:r>
              <a:rPr lang="en-US" dirty="0"/>
              <a:t>Operations include MQCONN, and MQDISC, MQPUT, and MQGET.</a:t>
            </a:r>
          </a:p>
          <a:p>
            <a:pPr lvl="2"/>
            <a:r>
              <a:rPr lang="en-US" dirty="0"/>
              <a:t>Multiple queue managers can reside on a single physical server.</a:t>
            </a:r>
          </a:p>
        </p:txBody>
      </p:sp>
      <p:sp>
        <p:nvSpPr>
          <p:cNvPr id="4" name="Slide Number Placeholder 3">
            <a:extLst>
              <a:ext uri="{FF2B5EF4-FFF2-40B4-BE49-F238E27FC236}">
                <a16:creationId xmlns:a16="http://schemas.microsoft.com/office/drawing/2014/main" id="{7DB7F526-6502-45EA-A0FF-2717D07BDDC0}"/>
              </a:ext>
            </a:extLst>
          </p:cNvPr>
          <p:cNvSpPr>
            <a:spLocks noGrp="1"/>
          </p:cNvSpPr>
          <p:nvPr>
            <p:ph type="sldNum" sz="quarter" idx="12"/>
          </p:nvPr>
        </p:nvSpPr>
        <p:spPr/>
        <p:txBody>
          <a:bodyPr/>
          <a:lstStyle/>
          <a:p>
            <a:fld id="{87A86327-0721-5342-9587-EFE31BC8540E}" type="slidenum">
              <a:rPr lang="en-US" smtClean="0"/>
              <a:t>35</a:t>
            </a:fld>
            <a:endParaRPr lang="en-US" dirty="0"/>
          </a:p>
        </p:txBody>
      </p:sp>
    </p:spTree>
    <p:extLst>
      <p:ext uri="{BB962C8B-B14F-4D97-AF65-F5344CB8AC3E}">
        <p14:creationId xmlns:p14="http://schemas.microsoft.com/office/powerpoint/2010/main" val="4200450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D6221076-DD32-6545-91D0-A6374B11E24C}" type="slidenum">
              <a:rPr lang="en-US"/>
              <a:pPr>
                <a:defRPr/>
              </a:pPr>
              <a:t>36</a:t>
            </a:fld>
            <a:endParaRPr lang="en-US" dirty="0"/>
          </a:p>
        </p:txBody>
      </p:sp>
      <p:sp>
        <p:nvSpPr>
          <p:cNvPr id="37891"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noFill/>
              </a14:hiddenFill>
            </a:ext>
          </a:extLst>
        </p:spPr>
        <p:txBody>
          <a:bodyPr lIns="0" tIns="0" rIns="0" bIns="0"/>
          <a:lstStyle/>
          <a:p>
            <a:endParaRPr lang="en-US" dirty="0"/>
          </a:p>
        </p:txBody>
      </p:sp>
      <p:sp>
        <p:nvSpPr>
          <p:cNvPr id="21507" name="Rectangle 3"/>
          <p:cNvSpPr>
            <a:spLocks noGrp="1" noChangeArrowheads="1"/>
          </p:cNvSpPr>
          <p:nvPr>
            <p:ph type="title"/>
          </p:nvPr>
        </p:nvSpPr>
        <p:spPr>
          <a:xfrm>
            <a:off x="457200" y="274638"/>
            <a:ext cx="8229600" cy="757687"/>
          </a:xfrm>
        </p:spPr>
        <p:txBody>
          <a:bodyPr rIns="132080">
            <a:noAutofit/>
          </a:bodyPr>
          <a:lstStyle/>
          <a:p>
            <a:pPr indent="0" eaLnBrk="1" hangingPunct="1">
              <a:defRPr/>
            </a:pPr>
            <a:r>
              <a:rPr lang="en-US" sz="3200" dirty="0"/>
              <a:t>Figure 6.15	</a:t>
            </a:r>
            <a:br>
              <a:rPr lang="en-US" sz="3200" dirty="0"/>
            </a:br>
            <a:r>
              <a:rPr lang="en-US" sz="3200" dirty="0"/>
              <a:t>A simple networked topology in WebSphere MQ</a:t>
            </a:r>
          </a:p>
        </p:txBody>
      </p:sp>
      <p:pic>
        <p:nvPicPr>
          <p:cNvPr id="378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08" y="1135924"/>
            <a:ext cx="6569755" cy="3597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
        <p:nvSpPr>
          <p:cNvPr id="7" name="Content Placeholder 2">
            <a:extLst>
              <a:ext uri="{FF2B5EF4-FFF2-40B4-BE49-F238E27FC236}">
                <a16:creationId xmlns:a16="http://schemas.microsoft.com/office/drawing/2014/main" id="{27D6F0D9-F008-4AEC-B329-0916904727E7}"/>
              </a:ext>
            </a:extLst>
          </p:cNvPr>
          <p:cNvSpPr>
            <a:spLocks noGrp="1"/>
          </p:cNvSpPr>
          <p:nvPr>
            <p:ph idx="1"/>
          </p:nvPr>
        </p:nvSpPr>
        <p:spPr>
          <a:xfrm>
            <a:off x="4136571" y="4575177"/>
            <a:ext cx="4724399" cy="2005007"/>
          </a:xfrm>
        </p:spPr>
        <p:txBody>
          <a:bodyPr>
            <a:normAutofit fontScale="92500"/>
          </a:bodyPr>
          <a:lstStyle/>
          <a:p>
            <a:r>
              <a:rPr lang="en-US" sz="2400" dirty="0"/>
              <a:t>Clients communicate thru a “client channel” with the queue manager.</a:t>
            </a:r>
          </a:p>
          <a:p>
            <a:r>
              <a:rPr lang="en-US" sz="2400" dirty="0"/>
              <a:t>MQI commands are issued on a </a:t>
            </a:r>
            <a:r>
              <a:rPr lang="en-US" sz="2400" u="sng" dirty="0"/>
              <a:t>proxy</a:t>
            </a:r>
            <a:r>
              <a:rPr lang="en-US" sz="2400" dirty="0"/>
              <a:t>, and sent transparently to queue manager using RPC.</a:t>
            </a:r>
          </a:p>
        </p:txBody>
      </p:sp>
    </p:spTree>
    <p:extLst>
      <p:ext uri="{BB962C8B-B14F-4D97-AF65-F5344CB8AC3E}">
        <p14:creationId xmlns:p14="http://schemas.microsoft.com/office/powerpoint/2010/main" val="3620263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Cont’d</a:t>
            </a:r>
          </a:p>
        </p:txBody>
      </p:sp>
      <p:sp>
        <p:nvSpPr>
          <p:cNvPr id="3" name="Content Placeholder 2"/>
          <p:cNvSpPr>
            <a:spLocks noGrp="1"/>
          </p:cNvSpPr>
          <p:nvPr>
            <p:ph idx="1"/>
          </p:nvPr>
        </p:nvSpPr>
        <p:spPr/>
        <p:txBody>
          <a:bodyPr>
            <a:normAutofit fontScale="92500" lnSpcReduction="10000"/>
          </a:bodyPr>
          <a:lstStyle/>
          <a:p>
            <a:r>
              <a:rPr lang="en-US" dirty="0"/>
              <a:t>MQIs can be linked together into a federated structure. </a:t>
            </a:r>
          </a:p>
          <a:p>
            <a:pPr lvl="1"/>
            <a:r>
              <a:rPr lang="en-US" dirty="0"/>
              <a:t>A </a:t>
            </a:r>
            <a:r>
              <a:rPr lang="en-US" b="1" dirty="0"/>
              <a:t>message channel</a:t>
            </a:r>
            <a:r>
              <a:rPr lang="en-US" dirty="0"/>
              <a:t> is  a </a:t>
            </a:r>
            <a:r>
              <a:rPr lang="en-US" u="sng" dirty="0"/>
              <a:t>unidirectional</a:t>
            </a:r>
            <a:r>
              <a:rPr lang="en-US" dirty="0"/>
              <a:t> connection between two queue managers that forward messages asynchronously from one queue to another. </a:t>
            </a:r>
          </a:p>
          <a:p>
            <a:pPr lvl="1"/>
            <a:r>
              <a:rPr lang="en-US" dirty="0"/>
              <a:t>A message channel is managed by a message channel agent (MCA) at each end. (i.e., a pair of MCAs per channel)</a:t>
            </a:r>
          </a:p>
          <a:p>
            <a:pPr lvl="1"/>
            <a:r>
              <a:rPr lang="en-US" dirty="0"/>
              <a:t>Routing tables are included in each queue manager.</a:t>
            </a:r>
          </a:p>
          <a:p>
            <a:pPr lvl="1"/>
            <a:r>
              <a:rPr lang="en-US" dirty="0"/>
              <a:t>A wide range of topologies can be created with WebSphere (Tree, Mesh, bus, hub-and-spoke)</a:t>
            </a:r>
          </a:p>
        </p:txBody>
      </p:sp>
      <p:sp>
        <p:nvSpPr>
          <p:cNvPr id="4" name="Slide Number Placeholder 3">
            <a:extLst>
              <a:ext uri="{FF2B5EF4-FFF2-40B4-BE49-F238E27FC236}">
                <a16:creationId xmlns:a16="http://schemas.microsoft.com/office/drawing/2014/main" id="{EA562AA5-18BF-49EC-81A9-05669F4E1D0D}"/>
              </a:ext>
            </a:extLst>
          </p:cNvPr>
          <p:cNvSpPr>
            <a:spLocks noGrp="1"/>
          </p:cNvSpPr>
          <p:nvPr>
            <p:ph type="sldNum" sz="quarter" idx="12"/>
          </p:nvPr>
        </p:nvSpPr>
        <p:spPr/>
        <p:txBody>
          <a:bodyPr/>
          <a:lstStyle/>
          <a:p>
            <a:fld id="{87A86327-0721-5342-9587-EFE31BC8540E}" type="slidenum">
              <a:rPr lang="en-US" smtClean="0"/>
              <a:t>37</a:t>
            </a:fld>
            <a:endParaRPr lang="en-US" dirty="0"/>
          </a:p>
        </p:txBody>
      </p:sp>
    </p:spTree>
    <p:extLst>
      <p:ext uri="{BB962C8B-B14F-4D97-AF65-F5344CB8AC3E}">
        <p14:creationId xmlns:p14="http://schemas.microsoft.com/office/powerpoint/2010/main" val="589277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Distributed Shared Memory</a:t>
            </a:r>
            <a:endParaRPr lang="en-US" dirty="0"/>
          </a:p>
        </p:txBody>
      </p:sp>
      <p:sp>
        <p:nvSpPr>
          <p:cNvPr id="3" name="Content Placeholder 2"/>
          <p:cNvSpPr>
            <a:spLocks noGrp="1"/>
          </p:cNvSpPr>
          <p:nvPr>
            <p:ph idx="1"/>
          </p:nvPr>
        </p:nvSpPr>
        <p:spPr>
          <a:xfrm>
            <a:off x="533400" y="1328057"/>
            <a:ext cx="8229600" cy="2590800"/>
          </a:xfrm>
        </p:spPr>
        <p:txBody>
          <a:bodyPr/>
          <a:lstStyle/>
          <a:p>
            <a:r>
              <a:rPr lang="en-US" dirty="0"/>
              <a:t>Two approaches:</a:t>
            </a:r>
          </a:p>
          <a:p>
            <a:pPr lvl="1"/>
            <a:r>
              <a:rPr lang="en-US" dirty="0"/>
              <a:t>Distributed Shared Memory (DSM)</a:t>
            </a:r>
          </a:p>
          <a:p>
            <a:pPr lvl="2"/>
            <a:r>
              <a:rPr lang="en-US" dirty="0"/>
              <a:t>Originally developed mainly for parallel computing</a:t>
            </a:r>
          </a:p>
          <a:p>
            <a:pPr lvl="1"/>
            <a:r>
              <a:rPr lang="en-US" dirty="0"/>
              <a:t>Tuple Space</a:t>
            </a:r>
          </a:p>
          <a:p>
            <a:pPr lvl="2"/>
            <a:r>
              <a:rPr lang="en-US" dirty="0"/>
              <a:t>Higher-level than DSM</a:t>
            </a:r>
          </a:p>
        </p:txBody>
      </p:sp>
      <p:sp>
        <p:nvSpPr>
          <p:cNvPr id="4" name="Slide Number Placeholder 3">
            <a:extLst>
              <a:ext uri="{FF2B5EF4-FFF2-40B4-BE49-F238E27FC236}">
                <a16:creationId xmlns:a16="http://schemas.microsoft.com/office/drawing/2014/main" id="{32C3D950-6D3E-4F07-8CEC-B4130C370265}"/>
              </a:ext>
            </a:extLst>
          </p:cNvPr>
          <p:cNvSpPr>
            <a:spLocks noGrp="1"/>
          </p:cNvSpPr>
          <p:nvPr>
            <p:ph type="sldNum" sz="quarter" idx="12"/>
          </p:nvPr>
        </p:nvSpPr>
        <p:spPr/>
        <p:txBody>
          <a:bodyPr/>
          <a:lstStyle/>
          <a:p>
            <a:fld id="{87A86327-0721-5342-9587-EFE31BC8540E}" type="slidenum">
              <a:rPr lang="en-US" smtClean="0"/>
              <a:t>38</a:t>
            </a:fld>
            <a:endParaRPr lang="en-US" dirty="0"/>
          </a:p>
        </p:txBody>
      </p:sp>
      <p:graphicFrame>
        <p:nvGraphicFramePr>
          <p:cNvPr id="5" name="Table 4">
            <a:extLst>
              <a:ext uri="{FF2B5EF4-FFF2-40B4-BE49-F238E27FC236}">
                <a16:creationId xmlns:a16="http://schemas.microsoft.com/office/drawing/2014/main" id="{E5184F52-6088-4E37-84A7-3453F847727D}"/>
              </a:ext>
            </a:extLst>
          </p:cNvPr>
          <p:cNvGraphicFramePr>
            <a:graphicFrameLocks noGrp="1"/>
          </p:cNvGraphicFramePr>
          <p:nvPr>
            <p:extLst>
              <p:ext uri="{D42A27DB-BD31-4B8C-83A1-F6EECF244321}">
                <p14:modId xmlns:p14="http://schemas.microsoft.com/office/powerpoint/2010/main" val="3681316365"/>
              </p:ext>
            </p:extLst>
          </p:nvPr>
        </p:nvGraphicFramePr>
        <p:xfrm>
          <a:off x="1382485" y="4148183"/>
          <a:ext cx="6749143" cy="1798320"/>
        </p:xfrm>
        <a:graphic>
          <a:graphicData uri="http://schemas.openxmlformats.org/drawingml/2006/table">
            <a:tbl>
              <a:tblPr firstRow="1" bandRow="1">
                <a:tableStyleId>{5C22544A-7EE6-4342-B048-85BDC9FD1C3A}</a:tableStyleId>
              </a:tblPr>
              <a:tblGrid>
                <a:gridCol w="1807806">
                  <a:extLst>
                    <a:ext uri="{9D8B030D-6E8A-4147-A177-3AD203B41FA5}">
                      <a16:colId xmlns:a16="http://schemas.microsoft.com/office/drawing/2014/main" val="3088239753"/>
                    </a:ext>
                  </a:extLst>
                </a:gridCol>
                <a:gridCol w="1534109">
                  <a:extLst>
                    <a:ext uri="{9D8B030D-6E8A-4147-A177-3AD203B41FA5}">
                      <a16:colId xmlns:a16="http://schemas.microsoft.com/office/drawing/2014/main" val="1579562801"/>
                    </a:ext>
                  </a:extLst>
                </a:gridCol>
                <a:gridCol w="3407228">
                  <a:extLst>
                    <a:ext uri="{9D8B030D-6E8A-4147-A177-3AD203B41FA5}">
                      <a16:colId xmlns:a16="http://schemas.microsoft.com/office/drawing/2014/main" val="3917900365"/>
                    </a:ext>
                  </a:extLst>
                </a:gridCol>
              </a:tblGrid>
              <a:tr h="370840">
                <a:tc>
                  <a:txBody>
                    <a:bodyPr/>
                    <a:lstStyle/>
                    <a:p>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DSM</a:t>
                      </a:r>
                    </a:p>
                  </a:txBody>
                  <a:tcPr/>
                </a:tc>
                <a:tc>
                  <a:txBody>
                    <a:bodyPr/>
                    <a:lstStyle/>
                    <a:p>
                      <a:r>
                        <a:rPr lang="en-US" sz="2000" dirty="0"/>
                        <a:t>Tuple Space</a:t>
                      </a:r>
                    </a:p>
                  </a:txBody>
                  <a:tcPr/>
                </a:tc>
                <a:extLst>
                  <a:ext uri="{0D108BD9-81ED-4DB2-BD59-A6C34878D82A}">
                    <a16:rowId xmlns:a16="http://schemas.microsoft.com/office/drawing/2014/main" val="1257041480"/>
                  </a:ext>
                </a:extLst>
              </a:tr>
              <a:tr h="370840">
                <a:tc>
                  <a:txBody>
                    <a:bodyPr/>
                    <a:lstStyle/>
                    <a:p>
                      <a:r>
                        <a:rPr lang="en-US" sz="2000" dirty="0"/>
                        <a:t>Data representation</a:t>
                      </a:r>
                    </a:p>
                  </a:txBody>
                  <a:tcPr/>
                </a:tc>
                <a:tc>
                  <a:txBody>
                    <a:bodyPr/>
                    <a:lstStyle/>
                    <a:p>
                      <a:r>
                        <a:rPr lang="en-US" sz="2000" dirty="0"/>
                        <a:t>bytes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Semi-structured data (tuples)</a:t>
                      </a:r>
                    </a:p>
                  </a:txBody>
                  <a:tcPr/>
                </a:tc>
                <a:extLst>
                  <a:ext uri="{0D108BD9-81ED-4DB2-BD59-A6C34878D82A}">
                    <a16:rowId xmlns:a16="http://schemas.microsoft.com/office/drawing/2014/main" val="1734051954"/>
                  </a:ext>
                </a:extLst>
              </a:tr>
              <a:tr h="370840">
                <a:tc>
                  <a:txBody>
                    <a:bodyPr/>
                    <a:lstStyle/>
                    <a:p>
                      <a:r>
                        <a:rPr lang="en-US" sz="2000" dirty="0"/>
                        <a:t>Accessing</a:t>
                      </a:r>
                    </a:p>
                  </a:txBody>
                  <a:tcPr/>
                </a:tc>
                <a:tc>
                  <a:txBody>
                    <a:bodyPr/>
                    <a:lstStyle/>
                    <a:p>
                      <a:r>
                        <a:rPr lang="en-US" sz="2000" dirty="0"/>
                        <a:t>By address</a:t>
                      </a:r>
                    </a:p>
                  </a:txBody>
                  <a:tcPr/>
                </a:tc>
                <a:tc>
                  <a:txBody>
                    <a:bodyPr/>
                    <a:lstStyle/>
                    <a:p>
                      <a:r>
                        <a:rPr lang="en-US" sz="2000" dirty="0"/>
                        <a:t>Associative</a:t>
                      </a:r>
                    </a:p>
                    <a:p>
                      <a:r>
                        <a:rPr lang="en-US" sz="2000" dirty="0"/>
                        <a:t>(content-addressable memory)</a:t>
                      </a:r>
                    </a:p>
                  </a:txBody>
                  <a:tcPr/>
                </a:tc>
                <a:extLst>
                  <a:ext uri="{0D108BD9-81ED-4DB2-BD59-A6C34878D82A}">
                    <a16:rowId xmlns:a16="http://schemas.microsoft.com/office/drawing/2014/main" val="358975804"/>
                  </a:ext>
                </a:extLst>
              </a:tr>
            </a:tbl>
          </a:graphicData>
        </a:graphic>
      </p:graphicFrame>
    </p:spTree>
    <p:extLst>
      <p:ext uri="{BB962C8B-B14F-4D97-AF65-F5344CB8AC3E}">
        <p14:creationId xmlns:p14="http://schemas.microsoft.com/office/powerpoint/2010/main" val="778694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DSM</a:t>
            </a:r>
          </a:p>
        </p:txBody>
      </p:sp>
      <p:sp>
        <p:nvSpPr>
          <p:cNvPr id="3" name="Content Placeholder 2"/>
          <p:cNvSpPr>
            <a:spLocks noGrp="1"/>
          </p:cNvSpPr>
          <p:nvPr>
            <p:ph idx="1"/>
          </p:nvPr>
        </p:nvSpPr>
        <p:spPr/>
        <p:txBody>
          <a:bodyPr/>
          <a:lstStyle/>
          <a:p>
            <a:r>
              <a:rPr lang="en-US" dirty="0"/>
              <a:t>An abstraction that shares data between computers that do not share physical memory</a:t>
            </a:r>
          </a:p>
          <a:p>
            <a:r>
              <a:rPr lang="en-US" dirty="0"/>
              <a:t>Processes access DSM by </a:t>
            </a:r>
            <a:r>
              <a:rPr lang="en-US" u="sng" dirty="0"/>
              <a:t>reads</a:t>
            </a:r>
            <a:r>
              <a:rPr lang="en-US" dirty="0"/>
              <a:t> from and </a:t>
            </a:r>
            <a:r>
              <a:rPr lang="en-US" u="sng" dirty="0"/>
              <a:t>updates</a:t>
            </a:r>
            <a:r>
              <a:rPr lang="en-US" dirty="0"/>
              <a:t> to what appears to be local memory.</a:t>
            </a:r>
          </a:p>
          <a:p>
            <a:pPr lvl="1"/>
            <a:r>
              <a:rPr lang="en-US" dirty="0"/>
              <a:t>The underlying </a:t>
            </a:r>
            <a:r>
              <a:rPr lang="en-US" u="sng" dirty="0"/>
              <a:t>DSM runtime system</a:t>
            </a:r>
            <a:r>
              <a:rPr lang="en-US" dirty="0"/>
              <a:t> ensures transparently that processes running at different computers observe the updates made by one another.</a:t>
            </a:r>
          </a:p>
        </p:txBody>
      </p:sp>
      <p:sp>
        <p:nvSpPr>
          <p:cNvPr id="4" name="Slide Number Placeholder 3">
            <a:extLst>
              <a:ext uri="{FF2B5EF4-FFF2-40B4-BE49-F238E27FC236}">
                <a16:creationId xmlns:a16="http://schemas.microsoft.com/office/drawing/2014/main" id="{E136856D-888B-4478-8D74-AB92FFE9408F}"/>
              </a:ext>
            </a:extLst>
          </p:cNvPr>
          <p:cNvSpPr>
            <a:spLocks noGrp="1"/>
          </p:cNvSpPr>
          <p:nvPr>
            <p:ph type="sldNum" sz="quarter" idx="12"/>
          </p:nvPr>
        </p:nvSpPr>
        <p:spPr/>
        <p:txBody>
          <a:bodyPr/>
          <a:lstStyle/>
          <a:p>
            <a:fld id="{87A86327-0721-5342-9587-EFE31BC8540E}" type="slidenum">
              <a:rPr lang="en-US" smtClean="0"/>
              <a:t>39</a:t>
            </a:fld>
            <a:endParaRPr lang="en-US" dirty="0"/>
          </a:p>
        </p:txBody>
      </p:sp>
    </p:spTree>
    <p:extLst>
      <p:ext uri="{BB962C8B-B14F-4D97-AF65-F5344CB8AC3E}">
        <p14:creationId xmlns:p14="http://schemas.microsoft.com/office/powerpoint/2010/main" val="3908203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3048"/>
          </a:xfrm>
        </p:spPr>
        <p:txBody>
          <a:bodyPr/>
          <a:lstStyle/>
          <a:p>
            <a:r>
              <a:rPr lang="en-US" b="1" dirty="0"/>
              <a:t>Publish-Subscribe Systems</a:t>
            </a:r>
          </a:p>
        </p:txBody>
      </p:sp>
      <p:sp>
        <p:nvSpPr>
          <p:cNvPr id="3" name="Content Placeholder 2"/>
          <p:cNvSpPr>
            <a:spLocks noGrp="1"/>
          </p:cNvSpPr>
          <p:nvPr>
            <p:ph idx="1"/>
          </p:nvPr>
        </p:nvSpPr>
        <p:spPr>
          <a:xfrm>
            <a:off x="457200" y="1417638"/>
            <a:ext cx="8229600" cy="4938712"/>
          </a:xfrm>
        </p:spPr>
        <p:txBody>
          <a:bodyPr>
            <a:normAutofit/>
          </a:bodyPr>
          <a:lstStyle/>
          <a:p>
            <a:r>
              <a:rPr lang="en-US" sz="2400" dirty="0"/>
              <a:t>Sometimes referred to as a </a:t>
            </a:r>
            <a:r>
              <a:rPr lang="en-US" sz="2400" u="sng" dirty="0"/>
              <a:t>distributed event-based system</a:t>
            </a:r>
            <a:endParaRPr lang="en-US" sz="2400" dirty="0"/>
          </a:p>
          <a:p>
            <a:pPr lvl="1"/>
            <a:r>
              <a:rPr lang="en-US" sz="2400" b="1" dirty="0"/>
              <a:t>Publishers</a:t>
            </a:r>
            <a:r>
              <a:rPr lang="en-US" sz="2400" dirty="0"/>
              <a:t> publish structured events to an </a:t>
            </a:r>
            <a:r>
              <a:rPr lang="en-US" sz="2400" u="sng" dirty="0"/>
              <a:t>event service</a:t>
            </a:r>
            <a:r>
              <a:rPr lang="en-US" sz="2400" dirty="0"/>
              <a:t>.</a:t>
            </a:r>
          </a:p>
          <a:p>
            <a:pPr lvl="1"/>
            <a:r>
              <a:rPr lang="en-US" sz="2400" b="1" dirty="0"/>
              <a:t>Subscribers</a:t>
            </a:r>
            <a:r>
              <a:rPr lang="en-US" sz="2400" dirty="0"/>
              <a:t> express interest in a particular event thru subscription.</a:t>
            </a:r>
          </a:p>
          <a:p>
            <a:pPr lvl="1"/>
            <a:r>
              <a:rPr lang="en-US" sz="2400" u="sng" dirty="0"/>
              <a:t>One-to-many</a:t>
            </a:r>
            <a:r>
              <a:rPr lang="en-US" sz="2400" dirty="0"/>
              <a:t> communication: A given event will be delivered to potentially many subscribers.</a:t>
            </a:r>
          </a:p>
          <a:p>
            <a:endParaRPr lang="en-US" sz="1100" dirty="0"/>
          </a:p>
          <a:p>
            <a:r>
              <a:rPr lang="en-US" sz="2400" dirty="0"/>
              <a:t>the most widely used of all the indirect communication techniques discussed in this chapter</a:t>
            </a:r>
          </a:p>
          <a:p>
            <a:endParaRPr lang="en-US" sz="1100" dirty="0"/>
          </a:p>
        </p:txBody>
      </p:sp>
      <p:sp>
        <p:nvSpPr>
          <p:cNvPr id="4" name="Slide Number Placeholder 3">
            <a:extLst>
              <a:ext uri="{FF2B5EF4-FFF2-40B4-BE49-F238E27FC236}">
                <a16:creationId xmlns:a16="http://schemas.microsoft.com/office/drawing/2014/main" id="{3B583CE8-1F95-470B-A26C-78164D58FA0A}"/>
              </a:ext>
            </a:extLst>
          </p:cNvPr>
          <p:cNvSpPr>
            <a:spLocks noGrp="1"/>
          </p:cNvSpPr>
          <p:nvPr>
            <p:ph type="sldNum" sz="quarter" idx="12"/>
          </p:nvPr>
        </p:nvSpPr>
        <p:spPr/>
        <p:txBody>
          <a:bodyPr/>
          <a:lstStyle/>
          <a:p>
            <a:fld id="{87A86327-0721-5342-9587-EFE31BC8540E}" type="slidenum">
              <a:rPr lang="en-US" smtClean="0"/>
              <a:t>4</a:t>
            </a:fld>
            <a:endParaRPr lang="en-US" dirty="0"/>
          </a:p>
        </p:txBody>
      </p:sp>
    </p:spTree>
    <p:extLst>
      <p:ext uri="{BB962C8B-B14F-4D97-AF65-F5344CB8AC3E}">
        <p14:creationId xmlns:p14="http://schemas.microsoft.com/office/powerpoint/2010/main" val="2903082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3"/>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noFill/>
              </a14:hiddenFill>
            </a:ext>
          </a:extLst>
        </p:spPr>
        <p:txBody>
          <a:bodyPr lIns="0" tIns="0" rIns="0" bIns="0"/>
          <a:lstStyle/>
          <a:p>
            <a:endParaRPr lang="en-US" dirty="0"/>
          </a:p>
        </p:txBody>
      </p:sp>
      <p:sp>
        <p:nvSpPr>
          <p:cNvPr id="74756" name="Rectangle 4"/>
          <p:cNvSpPr>
            <a:spLocks noGrp="1" noChangeArrowheads="1"/>
          </p:cNvSpPr>
          <p:nvPr>
            <p:ph type="title"/>
          </p:nvPr>
        </p:nvSpPr>
        <p:spPr>
          <a:xfrm>
            <a:off x="457200" y="48392"/>
            <a:ext cx="8229600" cy="1143000"/>
          </a:xfrm>
        </p:spPr>
        <p:txBody>
          <a:bodyPr rIns="132080">
            <a:noAutofit/>
          </a:bodyPr>
          <a:lstStyle/>
          <a:p>
            <a:pPr indent="0" eaLnBrk="1" hangingPunct="1">
              <a:defRPr/>
            </a:pPr>
            <a:r>
              <a:rPr lang="en-US" sz="3200" dirty="0"/>
              <a:t>Figure 6.19</a:t>
            </a:r>
            <a:br>
              <a:rPr lang="en-US" sz="3200" dirty="0"/>
            </a:br>
            <a:r>
              <a:rPr lang="en-US" sz="3200" dirty="0"/>
              <a:t>The distributed shared memory abstraction</a:t>
            </a:r>
          </a:p>
        </p:txBody>
      </p:sp>
      <p:pic>
        <p:nvPicPr>
          <p:cNvPr id="460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85" y="1611841"/>
            <a:ext cx="8534400" cy="468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
        <p:nvSpPr>
          <p:cNvPr id="2" name="Slide Number Placeholder 1">
            <a:extLst>
              <a:ext uri="{FF2B5EF4-FFF2-40B4-BE49-F238E27FC236}">
                <a16:creationId xmlns:a16="http://schemas.microsoft.com/office/drawing/2014/main" id="{F430FD9C-9705-466E-BEBF-22A339A1A390}"/>
              </a:ext>
            </a:extLst>
          </p:cNvPr>
          <p:cNvSpPr>
            <a:spLocks noGrp="1"/>
          </p:cNvSpPr>
          <p:nvPr>
            <p:ph type="sldNum" sz="quarter" idx="12"/>
          </p:nvPr>
        </p:nvSpPr>
        <p:spPr/>
        <p:txBody>
          <a:bodyPr/>
          <a:lstStyle/>
          <a:p>
            <a:fld id="{87A86327-0721-5342-9587-EFE31BC8540E}" type="slidenum">
              <a:rPr lang="en-US" smtClean="0"/>
              <a:t>40</a:t>
            </a:fld>
            <a:endParaRPr lang="en-US" dirty="0"/>
          </a:p>
        </p:txBody>
      </p:sp>
    </p:spTree>
    <p:extLst>
      <p:ext uri="{BB962C8B-B14F-4D97-AF65-F5344CB8AC3E}">
        <p14:creationId xmlns:p14="http://schemas.microsoft.com/office/powerpoint/2010/main" val="2134629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3676"/>
          </a:xfrm>
        </p:spPr>
        <p:txBody>
          <a:bodyPr/>
          <a:lstStyle/>
          <a:p>
            <a:r>
              <a:rPr lang="en-US" dirty="0"/>
              <a:t>DSM</a:t>
            </a:r>
          </a:p>
        </p:txBody>
      </p:sp>
      <p:sp>
        <p:nvSpPr>
          <p:cNvPr id="3" name="Content Placeholder 2"/>
          <p:cNvSpPr>
            <a:spLocks noGrp="1"/>
          </p:cNvSpPr>
          <p:nvPr>
            <p:ph idx="1"/>
          </p:nvPr>
        </p:nvSpPr>
        <p:spPr>
          <a:xfrm>
            <a:off x="457200" y="1208314"/>
            <a:ext cx="8229600" cy="5225143"/>
          </a:xfrm>
        </p:spPr>
        <p:txBody>
          <a:bodyPr>
            <a:normAutofit fontScale="85000" lnSpcReduction="20000"/>
          </a:bodyPr>
          <a:lstStyle/>
          <a:p>
            <a:r>
              <a:rPr lang="en-US" dirty="0"/>
              <a:t>DSM spares the programmer the concerns of message passing.</a:t>
            </a:r>
          </a:p>
          <a:p>
            <a:r>
              <a:rPr lang="en-US" dirty="0"/>
              <a:t>DSM is a tool for parallel, distributed, or applications where </a:t>
            </a:r>
            <a:r>
              <a:rPr lang="en-US" u="sng" dirty="0"/>
              <a:t>individual shared data items</a:t>
            </a:r>
            <a:r>
              <a:rPr lang="en-US" dirty="0"/>
              <a:t> can be accessed directly.</a:t>
            </a:r>
          </a:p>
          <a:p>
            <a:r>
              <a:rPr lang="en-US" dirty="0"/>
              <a:t>DSM runtime has to send the messages at runtime to perform the updates.</a:t>
            </a:r>
          </a:p>
          <a:p>
            <a:r>
              <a:rPr lang="en-US" dirty="0"/>
              <a:t>Example of DSM is the Apollo Domain File System [Leach et al. 83].  </a:t>
            </a:r>
          </a:p>
          <a:p>
            <a:pPr lvl="1"/>
            <a:r>
              <a:rPr lang="en-US" dirty="0"/>
              <a:t>Processes on different hosts share files by mapping them directly onto their address space.</a:t>
            </a:r>
          </a:p>
          <a:p>
            <a:pPr lvl="1"/>
            <a:r>
              <a:rPr lang="en-US" i="1" dirty="0"/>
              <a:t>Persistent </a:t>
            </a:r>
            <a:r>
              <a:rPr lang="en-US" dirty="0"/>
              <a:t>DSM</a:t>
            </a:r>
            <a:endParaRPr lang="en-US" i="1" dirty="0"/>
          </a:p>
          <a:p>
            <a:r>
              <a:rPr lang="en-US" dirty="0"/>
              <a:t>DSM became significant with the growth of shared-memory multiprocessors.</a:t>
            </a:r>
          </a:p>
        </p:txBody>
      </p:sp>
      <p:sp>
        <p:nvSpPr>
          <p:cNvPr id="4" name="Slide Number Placeholder 3">
            <a:extLst>
              <a:ext uri="{FF2B5EF4-FFF2-40B4-BE49-F238E27FC236}">
                <a16:creationId xmlns:a16="http://schemas.microsoft.com/office/drawing/2014/main" id="{8106C253-AFB3-4AC4-879E-3886A32E2DCD}"/>
              </a:ext>
            </a:extLst>
          </p:cNvPr>
          <p:cNvSpPr>
            <a:spLocks noGrp="1"/>
          </p:cNvSpPr>
          <p:nvPr>
            <p:ph type="sldNum" sz="quarter" idx="12"/>
          </p:nvPr>
        </p:nvSpPr>
        <p:spPr/>
        <p:txBody>
          <a:bodyPr/>
          <a:lstStyle/>
          <a:p>
            <a:fld id="{87A86327-0721-5342-9587-EFE31BC8540E}" type="slidenum">
              <a:rPr lang="en-US" smtClean="0"/>
              <a:t>41</a:t>
            </a:fld>
            <a:endParaRPr lang="en-US" dirty="0"/>
          </a:p>
        </p:txBody>
      </p:sp>
    </p:spTree>
    <p:extLst>
      <p:ext uri="{BB962C8B-B14F-4D97-AF65-F5344CB8AC3E}">
        <p14:creationId xmlns:p14="http://schemas.microsoft.com/office/powerpoint/2010/main" val="477121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5705"/>
          </a:xfrm>
        </p:spPr>
        <p:txBody>
          <a:bodyPr/>
          <a:lstStyle/>
          <a:p>
            <a:r>
              <a:rPr lang="en-US" dirty="0"/>
              <a:t>Message Passing vs. DSM</a:t>
            </a:r>
          </a:p>
        </p:txBody>
      </p:sp>
      <p:sp>
        <p:nvSpPr>
          <p:cNvPr id="3" name="Content Placeholder 2"/>
          <p:cNvSpPr>
            <a:spLocks noGrp="1"/>
          </p:cNvSpPr>
          <p:nvPr>
            <p:ph idx="1"/>
          </p:nvPr>
        </p:nvSpPr>
        <p:spPr>
          <a:xfrm>
            <a:off x="457199" y="1338943"/>
            <a:ext cx="8414657" cy="5127171"/>
          </a:xfrm>
        </p:spPr>
        <p:txBody>
          <a:bodyPr>
            <a:normAutofit lnSpcReduction="10000"/>
          </a:bodyPr>
          <a:lstStyle/>
          <a:p>
            <a:r>
              <a:rPr lang="en-US" sz="2400" dirty="0"/>
              <a:t>DSM, as a communication mechanism, is comparable with message passing. </a:t>
            </a:r>
          </a:p>
          <a:p>
            <a:r>
              <a:rPr lang="en-US" sz="2400" dirty="0"/>
              <a:t>Both entails asynchronous communication.</a:t>
            </a:r>
          </a:p>
          <a:p>
            <a:r>
              <a:rPr lang="en-US" sz="2400" dirty="0"/>
              <a:t>How are they different?</a:t>
            </a:r>
          </a:p>
          <a:p>
            <a:pPr lvl="1"/>
            <a:r>
              <a:rPr lang="en-US" sz="2400" dirty="0"/>
              <a:t>Services Offered: </a:t>
            </a:r>
          </a:p>
          <a:p>
            <a:pPr lvl="2"/>
            <a:r>
              <a:rPr lang="en-US" sz="2000" dirty="0"/>
              <a:t>Message Passing: </a:t>
            </a:r>
          </a:p>
          <a:p>
            <a:pPr lvl="3"/>
            <a:r>
              <a:rPr lang="en-US" sz="1900" dirty="0"/>
              <a:t>Marshalling and unmarshalling of variables. </a:t>
            </a:r>
          </a:p>
          <a:p>
            <a:pPr lvl="3"/>
            <a:r>
              <a:rPr lang="en-US" sz="1900" dirty="0"/>
              <a:t>Processes have their private address so they’re protected from each other.</a:t>
            </a:r>
          </a:p>
          <a:p>
            <a:pPr lvl="3"/>
            <a:r>
              <a:rPr lang="en-US" sz="1900" dirty="0"/>
              <a:t>Synchronization is done by the message passing primitives.</a:t>
            </a:r>
            <a:endParaRPr lang="en-US" sz="1800" dirty="0"/>
          </a:p>
          <a:p>
            <a:pPr lvl="2"/>
            <a:r>
              <a:rPr lang="en-US" sz="2000" dirty="0"/>
              <a:t>DSM: </a:t>
            </a:r>
          </a:p>
          <a:p>
            <a:pPr lvl="3"/>
            <a:r>
              <a:rPr lang="en-US" sz="1900" dirty="0"/>
              <a:t>Variables are shared and no marshalling is needed.</a:t>
            </a:r>
          </a:p>
          <a:p>
            <a:pPr lvl="3"/>
            <a:r>
              <a:rPr lang="en-US" sz="1900" dirty="0"/>
              <a:t>In DSM, a process could cause others to fail.</a:t>
            </a:r>
          </a:p>
          <a:p>
            <a:pPr lvl="3"/>
            <a:r>
              <a:rPr lang="en-US" sz="1900" dirty="0"/>
              <a:t>Synchronization is done via semaphores and locks.</a:t>
            </a:r>
          </a:p>
        </p:txBody>
      </p:sp>
      <p:sp>
        <p:nvSpPr>
          <p:cNvPr id="4" name="Slide Number Placeholder 3">
            <a:extLst>
              <a:ext uri="{FF2B5EF4-FFF2-40B4-BE49-F238E27FC236}">
                <a16:creationId xmlns:a16="http://schemas.microsoft.com/office/drawing/2014/main" id="{2A6B63B3-E1EC-48AC-837D-CD53B8FAEEF0}"/>
              </a:ext>
            </a:extLst>
          </p:cNvPr>
          <p:cNvSpPr>
            <a:spLocks noGrp="1"/>
          </p:cNvSpPr>
          <p:nvPr>
            <p:ph type="sldNum" sz="quarter" idx="12"/>
          </p:nvPr>
        </p:nvSpPr>
        <p:spPr/>
        <p:txBody>
          <a:bodyPr/>
          <a:lstStyle/>
          <a:p>
            <a:fld id="{87A86327-0721-5342-9587-EFE31BC8540E}" type="slidenum">
              <a:rPr lang="en-US" smtClean="0"/>
              <a:t>42</a:t>
            </a:fld>
            <a:endParaRPr lang="en-US" dirty="0"/>
          </a:p>
        </p:txBody>
      </p:sp>
    </p:spTree>
    <p:extLst>
      <p:ext uri="{BB962C8B-B14F-4D97-AF65-F5344CB8AC3E}">
        <p14:creationId xmlns:p14="http://schemas.microsoft.com/office/powerpoint/2010/main" val="2266857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125"/>
            <a:ext cx="8229600" cy="835705"/>
          </a:xfrm>
        </p:spPr>
        <p:txBody>
          <a:bodyPr/>
          <a:lstStyle/>
          <a:p>
            <a:r>
              <a:rPr lang="en-US" dirty="0"/>
              <a:t>Message Passing vs. DSM (cont.)</a:t>
            </a:r>
          </a:p>
        </p:txBody>
      </p:sp>
      <p:sp>
        <p:nvSpPr>
          <p:cNvPr id="3" name="Content Placeholder 2"/>
          <p:cNvSpPr>
            <a:spLocks noGrp="1"/>
          </p:cNvSpPr>
          <p:nvPr>
            <p:ph idx="1"/>
          </p:nvPr>
        </p:nvSpPr>
        <p:spPr>
          <a:xfrm>
            <a:off x="457199" y="2057400"/>
            <a:ext cx="8414657" cy="4408714"/>
          </a:xfrm>
        </p:spPr>
        <p:txBody>
          <a:bodyPr>
            <a:normAutofit/>
          </a:bodyPr>
          <a:lstStyle/>
          <a:p>
            <a:pPr lvl="1"/>
            <a:r>
              <a:rPr lang="en-US" dirty="0"/>
              <a:t>Efficiency: </a:t>
            </a:r>
          </a:p>
          <a:p>
            <a:pPr lvl="2"/>
            <a:r>
              <a:rPr lang="en-US" dirty="0"/>
              <a:t>Experiments show that certain parallel programs written in DSM can be made to perform about as well as functionally equivalent programs written for message-passing platforms on the same hardware. [Carter et al. 1991]</a:t>
            </a:r>
          </a:p>
          <a:p>
            <a:pPr lvl="2"/>
            <a:r>
              <a:rPr lang="en-US" dirty="0"/>
              <a:t>This cannot be generalized as there are other factors to take into consideration (e.g., the pattern of data sharing).</a:t>
            </a:r>
          </a:p>
        </p:txBody>
      </p:sp>
      <p:sp>
        <p:nvSpPr>
          <p:cNvPr id="4" name="Slide Number Placeholder 3">
            <a:extLst>
              <a:ext uri="{FF2B5EF4-FFF2-40B4-BE49-F238E27FC236}">
                <a16:creationId xmlns:a16="http://schemas.microsoft.com/office/drawing/2014/main" id="{2A6B63B3-E1EC-48AC-837D-CD53B8FAEEF0}"/>
              </a:ext>
            </a:extLst>
          </p:cNvPr>
          <p:cNvSpPr>
            <a:spLocks noGrp="1"/>
          </p:cNvSpPr>
          <p:nvPr>
            <p:ph type="sldNum" sz="quarter" idx="12"/>
          </p:nvPr>
        </p:nvSpPr>
        <p:spPr/>
        <p:txBody>
          <a:bodyPr/>
          <a:lstStyle/>
          <a:p>
            <a:fld id="{87A86327-0721-5342-9587-EFE31BC8540E}" type="slidenum">
              <a:rPr lang="en-US" smtClean="0"/>
              <a:t>43</a:t>
            </a:fld>
            <a:endParaRPr lang="en-US" dirty="0"/>
          </a:p>
        </p:txBody>
      </p:sp>
    </p:spTree>
    <p:extLst>
      <p:ext uri="{BB962C8B-B14F-4D97-AF65-F5344CB8AC3E}">
        <p14:creationId xmlns:p14="http://schemas.microsoft.com/office/powerpoint/2010/main" val="8387869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Tuple Space Communication</a:t>
            </a:r>
          </a:p>
        </p:txBody>
      </p:sp>
      <p:sp>
        <p:nvSpPr>
          <p:cNvPr id="3" name="Content Placeholder 2"/>
          <p:cNvSpPr>
            <a:spLocks noGrp="1"/>
          </p:cNvSpPr>
          <p:nvPr>
            <p:ph idx="1"/>
          </p:nvPr>
        </p:nvSpPr>
        <p:spPr>
          <a:xfrm>
            <a:off x="457200" y="1677971"/>
            <a:ext cx="8229600" cy="4448192"/>
          </a:xfrm>
        </p:spPr>
        <p:txBody>
          <a:bodyPr>
            <a:normAutofit/>
          </a:bodyPr>
          <a:lstStyle/>
          <a:p>
            <a:r>
              <a:rPr lang="en-US" sz="2600" dirty="0">
                <a:latin typeface="Times New Roman" panose="02020603050405020304" pitchFamily="18" charset="0"/>
                <a:cs typeface="Times New Roman" panose="02020603050405020304" pitchFamily="18" charset="0"/>
              </a:rPr>
              <a:t>“Tuple spaces were the theoretical underpinning of the Linda language developed by David Gelernter and Nicholas Carriero at Yale University in 1986.” </a:t>
            </a:r>
            <a:r>
              <a:rPr lang="en-US" sz="2200" dirty="0"/>
              <a:t>(</a:t>
            </a:r>
            <a:r>
              <a:rPr lang="en-US" sz="2200" dirty="0">
                <a:hlinkClick r:id="rId2"/>
              </a:rPr>
              <a:t>https://en.wikipedia.org/wiki/Tuple_space</a:t>
            </a:r>
            <a:r>
              <a:rPr lang="en-US" sz="2200" dirty="0"/>
              <a:t>) </a:t>
            </a:r>
            <a:endParaRPr lang="en-US" sz="2800" dirty="0"/>
          </a:p>
          <a:p>
            <a:r>
              <a:rPr lang="en-US" sz="2800" dirty="0"/>
              <a:t>Processes communicate directly by placing </a:t>
            </a:r>
            <a:r>
              <a:rPr lang="en-US" sz="2800" u="sng" dirty="0"/>
              <a:t>tuples</a:t>
            </a:r>
            <a:r>
              <a:rPr lang="en-US" sz="2800" dirty="0"/>
              <a:t> in a </a:t>
            </a:r>
            <a:r>
              <a:rPr lang="en-US" sz="2800" b="1" dirty="0"/>
              <a:t>tuple space</a:t>
            </a:r>
            <a:r>
              <a:rPr lang="en-US" sz="2800" dirty="0"/>
              <a:t>, from which other processes can read or remove them.</a:t>
            </a:r>
          </a:p>
          <a:p>
            <a:r>
              <a:rPr lang="en-US" sz="2800" dirty="0"/>
              <a:t>Tuples do not have an address but are accessed by </a:t>
            </a:r>
            <a:r>
              <a:rPr lang="en-US" sz="2800" u="sng" dirty="0"/>
              <a:t>pattern matching</a:t>
            </a:r>
            <a:r>
              <a:rPr lang="en-US" sz="2800" dirty="0"/>
              <a:t> on content (content-addressable memory).</a:t>
            </a:r>
          </a:p>
          <a:p>
            <a:endParaRPr lang="en-US" sz="2800" dirty="0"/>
          </a:p>
        </p:txBody>
      </p:sp>
      <p:sp>
        <p:nvSpPr>
          <p:cNvPr id="4" name="Slide Number Placeholder 3">
            <a:extLst>
              <a:ext uri="{FF2B5EF4-FFF2-40B4-BE49-F238E27FC236}">
                <a16:creationId xmlns:a16="http://schemas.microsoft.com/office/drawing/2014/main" id="{B59B910E-0335-40DE-A93D-63C07159B2BC}"/>
              </a:ext>
            </a:extLst>
          </p:cNvPr>
          <p:cNvSpPr>
            <a:spLocks noGrp="1"/>
          </p:cNvSpPr>
          <p:nvPr>
            <p:ph type="sldNum" sz="quarter" idx="12"/>
          </p:nvPr>
        </p:nvSpPr>
        <p:spPr/>
        <p:txBody>
          <a:bodyPr/>
          <a:lstStyle/>
          <a:p>
            <a:fld id="{87A86327-0721-5342-9587-EFE31BC8540E}" type="slidenum">
              <a:rPr lang="en-US" smtClean="0"/>
              <a:t>44</a:t>
            </a:fld>
            <a:endParaRPr lang="en-US" dirty="0"/>
          </a:p>
        </p:txBody>
      </p:sp>
    </p:spTree>
    <p:extLst>
      <p:ext uri="{BB962C8B-B14F-4D97-AF65-F5344CB8AC3E}">
        <p14:creationId xmlns:p14="http://schemas.microsoft.com/office/powerpoint/2010/main" val="4142859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1955"/>
          </a:xfrm>
        </p:spPr>
        <p:txBody>
          <a:bodyPr>
            <a:normAutofit fontScale="90000"/>
          </a:bodyPr>
          <a:lstStyle/>
          <a:p>
            <a:r>
              <a:rPr lang="en-US" dirty="0"/>
              <a:t>The Programming Model</a:t>
            </a:r>
          </a:p>
        </p:txBody>
      </p:sp>
      <p:sp>
        <p:nvSpPr>
          <p:cNvPr id="3" name="Content Placeholder 2"/>
          <p:cNvSpPr>
            <a:spLocks noGrp="1"/>
          </p:cNvSpPr>
          <p:nvPr>
            <p:ph idx="1"/>
          </p:nvPr>
        </p:nvSpPr>
        <p:spPr>
          <a:xfrm>
            <a:off x="457200" y="996593"/>
            <a:ext cx="8229600" cy="5359757"/>
          </a:xfrm>
        </p:spPr>
        <p:txBody>
          <a:bodyPr>
            <a:normAutofit fontScale="85000" lnSpcReduction="10000"/>
          </a:bodyPr>
          <a:lstStyle/>
          <a:p>
            <a:r>
              <a:rPr lang="en-US" dirty="0"/>
              <a:t>Tuples consist of a sequence of one or more </a:t>
            </a:r>
            <a:r>
              <a:rPr lang="en-US" u="sng" dirty="0"/>
              <a:t>typed</a:t>
            </a:r>
            <a:r>
              <a:rPr lang="en-US" dirty="0"/>
              <a:t> data fields, e.g., &lt;“fred”, 1958&gt;, &lt;4, 9.8, “Yes”&gt;.</a:t>
            </a:r>
          </a:p>
          <a:p>
            <a:r>
              <a:rPr lang="en-US" dirty="0"/>
              <a:t>Any combination of types of tuples may exist in the same tuple space.</a:t>
            </a:r>
          </a:p>
          <a:p>
            <a:r>
              <a:rPr lang="en-US" dirty="0"/>
              <a:t>Processes share data by accessing the same </a:t>
            </a:r>
            <a:r>
              <a:rPr lang="en-US" b="1" dirty="0"/>
              <a:t>tuple space</a:t>
            </a:r>
            <a:r>
              <a:rPr lang="en-US" dirty="0"/>
              <a:t>.</a:t>
            </a:r>
          </a:p>
          <a:p>
            <a:r>
              <a:rPr lang="en-US" dirty="0"/>
              <a:t>Operations</a:t>
            </a:r>
          </a:p>
          <a:p>
            <a:pPr lvl="1"/>
            <a:r>
              <a:rPr lang="en-US" b="1" dirty="0"/>
              <a:t>write</a:t>
            </a:r>
            <a:r>
              <a:rPr lang="en-US" dirty="0"/>
              <a:t>: place a tuple in the tuple space.</a:t>
            </a:r>
          </a:p>
          <a:p>
            <a:pPr lvl="1"/>
            <a:r>
              <a:rPr lang="en-US" b="1" dirty="0"/>
              <a:t>read</a:t>
            </a:r>
            <a:r>
              <a:rPr lang="en-US" dirty="0"/>
              <a:t>: return the value of a tuple</a:t>
            </a:r>
          </a:p>
          <a:p>
            <a:pPr lvl="1"/>
            <a:r>
              <a:rPr lang="en-US" b="1" dirty="0"/>
              <a:t>take</a:t>
            </a:r>
            <a:r>
              <a:rPr lang="en-US" dirty="0"/>
              <a:t>: return and remove the tuple.</a:t>
            </a:r>
          </a:p>
          <a:p>
            <a:pPr lvl="1"/>
            <a:endParaRPr lang="en-US" sz="800" dirty="0"/>
          </a:p>
          <a:p>
            <a:pPr lvl="1"/>
            <a:r>
              <a:rPr lang="en-US" dirty="0"/>
              <a:t>The read and take operations both block until there is a matching tuple in the tuple space. This is a form of </a:t>
            </a:r>
            <a:r>
              <a:rPr lang="en-US" u="sng" dirty="0"/>
              <a:t>synchronization</a:t>
            </a:r>
            <a:r>
              <a:rPr lang="en-US" dirty="0"/>
              <a:t>.</a:t>
            </a:r>
          </a:p>
        </p:txBody>
      </p:sp>
      <p:sp>
        <p:nvSpPr>
          <p:cNvPr id="4" name="Slide Number Placeholder 3">
            <a:extLst>
              <a:ext uri="{FF2B5EF4-FFF2-40B4-BE49-F238E27FC236}">
                <a16:creationId xmlns:a16="http://schemas.microsoft.com/office/drawing/2014/main" id="{36D94291-2D2D-4982-9E4B-8FDDCE2B6FD8}"/>
              </a:ext>
            </a:extLst>
          </p:cNvPr>
          <p:cNvSpPr>
            <a:spLocks noGrp="1"/>
          </p:cNvSpPr>
          <p:nvPr>
            <p:ph type="sldNum" sz="quarter" idx="12"/>
          </p:nvPr>
        </p:nvSpPr>
        <p:spPr/>
        <p:txBody>
          <a:bodyPr/>
          <a:lstStyle/>
          <a:p>
            <a:fld id="{87A86327-0721-5342-9587-EFE31BC8540E}" type="slidenum">
              <a:rPr lang="en-US" smtClean="0"/>
              <a:t>45</a:t>
            </a:fld>
            <a:endParaRPr lang="en-US" dirty="0"/>
          </a:p>
        </p:txBody>
      </p:sp>
    </p:spTree>
    <p:extLst>
      <p:ext uri="{BB962C8B-B14F-4D97-AF65-F5344CB8AC3E}">
        <p14:creationId xmlns:p14="http://schemas.microsoft.com/office/powerpoint/2010/main" val="4069246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1955"/>
          </a:xfrm>
        </p:spPr>
        <p:txBody>
          <a:bodyPr>
            <a:normAutofit fontScale="90000"/>
          </a:bodyPr>
          <a:lstStyle/>
          <a:p>
            <a:r>
              <a:rPr lang="en-US" dirty="0"/>
              <a:t>The Programming Model </a:t>
            </a:r>
            <a:r>
              <a:rPr lang="en-US" sz="2700" dirty="0"/>
              <a:t>(cont.)</a:t>
            </a:r>
            <a:endParaRPr lang="en-US" dirty="0"/>
          </a:p>
        </p:txBody>
      </p:sp>
      <p:sp>
        <p:nvSpPr>
          <p:cNvPr id="3" name="Content Placeholder 2"/>
          <p:cNvSpPr>
            <a:spLocks noGrp="1"/>
          </p:cNvSpPr>
          <p:nvPr>
            <p:ph idx="1"/>
          </p:nvPr>
        </p:nvSpPr>
        <p:spPr>
          <a:xfrm>
            <a:off x="457200" y="996593"/>
            <a:ext cx="8229600" cy="5359757"/>
          </a:xfrm>
        </p:spPr>
        <p:txBody>
          <a:bodyPr>
            <a:normAutofit/>
          </a:bodyPr>
          <a:lstStyle/>
          <a:p>
            <a:pPr lvl="1"/>
            <a:endParaRPr lang="en-US" sz="800" dirty="0"/>
          </a:p>
          <a:p>
            <a:pPr lvl="1"/>
            <a:r>
              <a:rPr lang="en-US" dirty="0"/>
              <a:t>Example operations</a:t>
            </a:r>
          </a:p>
          <a:p>
            <a:pPr marL="914400" lvl="2" indent="0">
              <a:buNone/>
            </a:pPr>
            <a:r>
              <a:rPr lang="en-US" dirty="0"/>
              <a:t>take(&lt;String, integer&gt;): This can extract &lt;“fred”, 1958&gt;, &lt;“sid”, 1964&gt;. </a:t>
            </a:r>
          </a:p>
          <a:p>
            <a:pPr marL="914400" lvl="2" indent="0">
              <a:buNone/>
            </a:pPr>
            <a:r>
              <a:rPr lang="en-US" dirty="0"/>
              <a:t>take (&lt;String, 1958&gt;) only extracts the tuple for fred only.</a:t>
            </a:r>
          </a:p>
          <a:p>
            <a:pPr lvl="1"/>
            <a:r>
              <a:rPr lang="en-US" dirty="0"/>
              <a:t>Tuples are </a:t>
            </a:r>
            <a:r>
              <a:rPr lang="en-US" u="sng" dirty="0"/>
              <a:t>Immutable</a:t>
            </a:r>
            <a:r>
              <a:rPr lang="en-US" dirty="0"/>
              <a:t> (can not be accessed directly) and have to be replaced in the case of a modification.</a:t>
            </a:r>
          </a:p>
          <a:p>
            <a:pPr lvl="2"/>
            <a:r>
              <a:rPr lang="en-US" dirty="0"/>
              <a:t>To implement a counter &lt;“counter”, 64&gt; in order to increment the counter:</a:t>
            </a:r>
          </a:p>
          <a:p>
            <a:pPr marL="1828800" lvl="4" indent="0">
              <a:buNone/>
            </a:pPr>
            <a:r>
              <a:rPr lang="en-US" dirty="0">
                <a:latin typeface="Arial Narrow" panose="020B0606020202030204" pitchFamily="34" charset="0"/>
              </a:rPr>
              <a:t>&lt;s, count&gt; := myTS.</a:t>
            </a:r>
            <a:r>
              <a:rPr lang="en-US" b="1" dirty="0">
                <a:latin typeface="Arial Narrow" panose="020B0606020202030204" pitchFamily="34" charset="0"/>
              </a:rPr>
              <a:t>take </a:t>
            </a:r>
            <a:r>
              <a:rPr lang="en-US" dirty="0">
                <a:latin typeface="Arial Narrow" panose="020B0606020202030204" pitchFamily="34" charset="0"/>
              </a:rPr>
              <a:t>(&lt;“counter”, integer&gt;);</a:t>
            </a:r>
          </a:p>
          <a:p>
            <a:pPr marL="1828800" lvl="4" indent="0">
              <a:buNone/>
            </a:pPr>
            <a:r>
              <a:rPr lang="en-US" dirty="0">
                <a:latin typeface="Arial Narrow" panose="020B0606020202030204" pitchFamily="34" charset="0"/>
              </a:rPr>
              <a:t>myTS.</a:t>
            </a:r>
            <a:r>
              <a:rPr lang="en-US" b="1" dirty="0">
                <a:latin typeface="Arial Narrow" panose="020B0606020202030204" pitchFamily="34" charset="0"/>
              </a:rPr>
              <a:t>write </a:t>
            </a:r>
            <a:r>
              <a:rPr lang="en-US" dirty="0">
                <a:latin typeface="Arial Narrow" panose="020B0606020202030204" pitchFamily="34" charset="0"/>
              </a:rPr>
              <a:t>(&lt;“counter”, count + 1&gt;);</a:t>
            </a:r>
          </a:p>
        </p:txBody>
      </p:sp>
      <p:sp>
        <p:nvSpPr>
          <p:cNvPr id="4" name="Slide Number Placeholder 3">
            <a:extLst>
              <a:ext uri="{FF2B5EF4-FFF2-40B4-BE49-F238E27FC236}">
                <a16:creationId xmlns:a16="http://schemas.microsoft.com/office/drawing/2014/main" id="{36D94291-2D2D-4982-9E4B-8FDDCE2B6FD8}"/>
              </a:ext>
            </a:extLst>
          </p:cNvPr>
          <p:cNvSpPr>
            <a:spLocks noGrp="1"/>
          </p:cNvSpPr>
          <p:nvPr>
            <p:ph type="sldNum" sz="quarter" idx="12"/>
          </p:nvPr>
        </p:nvSpPr>
        <p:spPr/>
        <p:txBody>
          <a:bodyPr/>
          <a:lstStyle/>
          <a:p>
            <a:fld id="{87A86327-0721-5342-9587-EFE31BC8540E}" type="slidenum">
              <a:rPr lang="en-US" smtClean="0"/>
              <a:t>46</a:t>
            </a:fld>
            <a:endParaRPr lang="en-US" dirty="0"/>
          </a:p>
        </p:txBody>
      </p:sp>
    </p:spTree>
    <p:extLst>
      <p:ext uri="{BB962C8B-B14F-4D97-AF65-F5344CB8AC3E}">
        <p14:creationId xmlns:p14="http://schemas.microsoft.com/office/powerpoint/2010/main" val="467953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167080B9-9EAE-CC4F-ACCD-724B2DD4BB0D}" type="slidenum">
              <a:rPr lang="en-US"/>
              <a:pPr>
                <a:defRPr/>
              </a:pPr>
              <a:t>47</a:t>
            </a:fld>
            <a:endParaRPr lang="en-US" dirty="0"/>
          </a:p>
        </p:txBody>
      </p:sp>
      <p:sp>
        <p:nvSpPr>
          <p:cNvPr id="48131"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noFill/>
              </a14:hiddenFill>
            </a:ext>
          </a:extLst>
        </p:spPr>
        <p:txBody>
          <a:bodyPr lIns="0" tIns="0" rIns="0" bIns="0"/>
          <a:lstStyle/>
          <a:p>
            <a:endParaRPr lang="en-US" dirty="0"/>
          </a:p>
        </p:txBody>
      </p:sp>
      <p:sp>
        <p:nvSpPr>
          <p:cNvPr id="26627" name="Rectangle 3"/>
          <p:cNvSpPr>
            <a:spLocks noGrp="1" noChangeArrowheads="1"/>
          </p:cNvSpPr>
          <p:nvPr>
            <p:ph type="title"/>
          </p:nvPr>
        </p:nvSpPr>
        <p:spPr>
          <a:xfrm>
            <a:off x="457200" y="95525"/>
            <a:ext cx="8229600" cy="1143000"/>
          </a:xfrm>
        </p:spPr>
        <p:txBody>
          <a:bodyPr rIns="132080">
            <a:noAutofit/>
          </a:bodyPr>
          <a:lstStyle/>
          <a:p>
            <a:pPr indent="0" eaLnBrk="1" hangingPunct="1">
              <a:defRPr/>
            </a:pPr>
            <a:r>
              <a:rPr lang="en-US" sz="3200" dirty="0"/>
              <a:t>Figure 6.20	</a:t>
            </a:r>
            <a:br>
              <a:rPr lang="en-US" sz="3200" dirty="0"/>
            </a:br>
            <a:r>
              <a:rPr lang="en-US" sz="3200" dirty="0"/>
              <a:t>The tuple space abstraction</a:t>
            </a:r>
          </a:p>
        </p:txBody>
      </p:sp>
      <p:pic>
        <p:nvPicPr>
          <p:cNvPr id="481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57725"/>
            <a:ext cx="8100646" cy="5083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4017941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 Model</a:t>
            </a:r>
            <a:r>
              <a:rPr lang="en-US" sz="2400" dirty="0"/>
              <a:t> (cont.)</a:t>
            </a:r>
            <a:endParaRPr lang="en-US" dirty="0"/>
          </a:p>
        </p:txBody>
      </p:sp>
      <p:sp>
        <p:nvSpPr>
          <p:cNvPr id="3" name="Content Placeholder 2"/>
          <p:cNvSpPr>
            <a:spLocks noGrp="1"/>
          </p:cNvSpPr>
          <p:nvPr>
            <p:ph idx="1"/>
          </p:nvPr>
        </p:nvSpPr>
        <p:spPr/>
        <p:txBody>
          <a:bodyPr>
            <a:normAutofit/>
          </a:bodyPr>
          <a:lstStyle/>
          <a:p>
            <a:r>
              <a:rPr lang="en-US" dirty="0"/>
              <a:t>Properties of Tuple Spaces: </a:t>
            </a:r>
          </a:p>
          <a:p>
            <a:pPr lvl="1"/>
            <a:r>
              <a:rPr lang="en-US" b="1" dirty="0"/>
              <a:t>Space Uncoupling</a:t>
            </a:r>
            <a:r>
              <a:rPr lang="en-US" dirty="0"/>
              <a:t>: </a:t>
            </a:r>
          </a:p>
          <a:p>
            <a:pPr lvl="2"/>
            <a:r>
              <a:rPr lang="en-US" dirty="0"/>
              <a:t>A tuple placed in tuple space may originate from any number of sender processes and may be delivered to any one of a number of potential recipients.</a:t>
            </a:r>
          </a:p>
          <a:p>
            <a:pPr lvl="1"/>
            <a:r>
              <a:rPr lang="en-US" b="1" dirty="0"/>
              <a:t>Time Uncoupling</a:t>
            </a:r>
            <a:r>
              <a:rPr lang="en-US" dirty="0"/>
              <a:t>: </a:t>
            </a:r>
          </a:p>
          <a:p>
            <a:pPr lvl="2"/>
            <a:r>
              <a:rPr lang="en-US" dirty="0"/>
              <a:t>A tuple placed in tuple space will remain in that tuple space until removed (potentially indefinitely), and hence the sender and receiver do not need to overlap in time.</a:t>
            </a:r>
          </a:p>
        </p:txBody>
      </p:sp>
      <p:sp>
        <p:nvSpPr>
          <p:cNvPr id="4" name="Slide Number Placeholder 3">
            <a:extLst>
              <a:ext uri="{FF2B5EF4-FFF2-40B4-BE49-F238E27FC236}">
                <a16:creationId xmlns:a16="http://schemas.microsoft.com/office/drawing/2014/main" id="{EDEF1D84-F783-4502-8807-910BAA3B682D}"/>
              </a:ext>
            </a:extLst>
          </p:cNvPr>
          <p:cNvSpPr>
            <a:spLocks noGrp="1"/>
          </p:cNvSpPr>
          <p:nvPr>
            <p:ph type="sldNum" sz="quarter" idx="12"/>
          </p:nvPr>
        </p:nvSpPr>
        <p:spPr/>
        <p:txBody>
          <a:bodyPr/>
          <a:lstStyle/>
          <a:p>
            <a:fld id="{87A86327-0721-5342-9587-EFE31BC8540E}" type="slidenum">
              <a:rPr lang="en-US" smtClean="0"/>
              <a:t>48</a:t>
            </a:fld>
            <a:endParaRPr lang="en-US" dirty="0"/>
          </a:p>
        </p:txBody>
      </p:sp>
    </p:spTree>
    <p:extLst>
      <p:ext uri="{BB962C8B-B14F-4D97-AF65-F5344CB8AC3E}">
        <p14:creationId xmlns:p14="http://schemas.microsoft.com/office/powerpoint/2010/main" val="38228286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Issues</a:t>
            </a:r>
          </a:p>
        </p:txBody>
      </p:sp>
      <p:sp>
        <p:nvSpPr>
          <p:cNvPr id="3" name="Content Placeholder 2"/>
          <p:cNvSpPr>
            <a:spLocks noGrp="1"/>
          </p:cNvSpPr>
          <p:nvPr>
            <p:ph idx="1"/>
          </p:nvPr>
        </p:nvSpPr>
        <p:spPr/>
        <p:txBody>
          <a:bodyPr>
            <a:normAutofit fontScale="85000" lnSpcReduction="20000"/>
          </a:bodyPr>
          <a:lstStyle/>
          <a:p>
            <a:r>
              <a:rPr lang="en-US" dirty="0"/>
              <a:t>Centralized Solutions (single server)</a:t>
            </a:r>
          </a:p>
          <a:p>
            <a:pPr lvl="1"/>
            <a:r>
              <a:rPr lang="en-US" dirty="0"/>
              <a:t>Simple but not fault-tolerant.</a:t>
            </a:r>
          </a:p>
          <a:p>
            <a:r>
              <a:rPr lang="en-US" dirty="0"/>
              <a:t>Distributed </a:t>
            </a:r>
            <a:r>
              <a:rPr lang="en-US" b="1" dirty="0"/>
              <a:t>replication</a:t>
            </a:r>
            <a:r>
              <a:rPr lang="en-US" dirty="0"/>
              <a:t> overcomes the problems.</a:t>
            </a:r>
          </a:p>
          <a:p>
            <a:pPr lvl="1"/>
            <a:r>
              <a:rPr lang="en-US" dirty="0"/>
              <a:t>The </a:t>
            </a:r>
            <a:r>
              <a:rPr lang="en-US" i="1" dirty="0"/>
              <a:t>state machine approach</a:t>
            </a:r>
            <a:r>
              <a:rPr lang="en-US" dirty="0"/>
              <a:t> to replication:</a:t>
            </a:r>
          </a:p>
          <a:p>
            <a:pPr lvl="2"/>
            <a:r>
              <a:rPr lang="en-US" dirty="0"/>
              <a:t>A tuple space behaves like a state machine, maintaining state and changing this state in response to events received from other replicas or from the environment.</a:t>
            </a:r>
          </a:p>
          <a:p>
            <a:pPr lvl="2"/>
            <a:r>
              <a:rPr lang="en-US" dirty="0"/>
              <a:t>Replicas must </a:t>
            </a:r>
          </a:p>
          <a:p>
            <a:pPr marL="1885950" lvl="3" indent="-514350">
              <a:buFont typeface="+mj-lt"/>
              <a:buAutoNum type="romanLcPeriod"/>
            </a:pPr>
            <a:r>
              <a:rPr lang="en-US" dirty="0"/>
              <a:t>start in the same state;</a:t>
            </a:r>
          </a:p>
          <a:p>
            <a:pPr marL="1885950" lvl="3" indent="-514350">
              <a:buFont typeface="+mj-lt"/>
              <a:buAutoNum type="romanLcPeriod"/>
            </a:pPr>
            <a:r>
              <a:rPr lang="en-US" dirty="0"/>
              <a:t>Execute events in the same order, and</a:t>
            </a:r>
          </a:p>
          <a:p>
            <a:pPr marL="1885950" lvl="3" indent="-514350">
              <a:buFont typeface="+mj-lt"/>
              <a:buAutoNum type="romanLcPeriod"/>
            </a:pPr>
            <a:r>
              <a:rPr lang="en-US" dirty="0"/>
              <a:t>react deterministically to each event.</a:t>
            </a:r>
          </a:p>
          <a:p>
            <a:pPr lvl="1"/>
            <a:r>
              <a:rPr lang="en-US" dirty="0"/>
              <a:t>Another approach</a:t>
            </a:r>
          </a:p>
          <a:p>
            <a:pPr lvl="2"/>
            <a:r>
              <a:rPr lang="en-US" dirty="0"/>
              <a:t>Optimize replication by using semantics of the tuple space operations {write, read, take}</a:t>
            </a:r>
          </a:p>
        </p:txBody>
      </p:sp>
      <p:sp>
        <p:nvSpPr>
          <p:cNvPr id="4" name="Slide Number Placeholder 3">
            <a:extLst>
              <a:ext uri="{FF2B5EF4-FFF2-40B4-BE49-F238E27FC236}">
                <a16:creationId xmlns:a16="http://schemas.microsoft.com/office/drawing/2014/main" id="{B207E590-8BEA-4883-BD9D-A33551C5B95A}"/>
              </a:ext>
            </a:extLst>
          </p:cNvPr>
          <p:cNvSpPr>
            <a:spLocks noGrp="1"/>
          </p:cNvSpPr>
          <p:nvPr>
            <p:ph type="sldNum" sz="quarter" idx="12"/>
          </p:nvPr>
        </p:nvSpPr>
        <p:spPr/>
        <p:txBody>
          <a:bodyPr/>
          <a:lstStyle/>
          <a:p>
            <a:fld id="{87A86327-0721-5342-9587-EFE31BC8540E}" type="slidenum">
              <a:rPr lang="en-US" smtClean="0"/>
              <a:t>49</a:t>
            </a:fld>
            <a:endParaRPr lang="en-US" dirty="0"/>
          </a:p>
        </p:txBody>
      </p:sp>
    </p:spTree>
    <p:extLst>
      <p:ext uri="{BB962C8B-B14F-4D97-AF65-F5344CB8AC3E}">
        <p14:creationId xmlns:p14="http://schemas.microsoft.com/office/powerpoint/2010/main" val="1992707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3048"/>
          </a:xfrm>
        </p:spPr>
        <p:txBody>
          <a:bodyPr/>
          <a:lstStyle/>
          <a:p>
            <a:r>
              <a:rPr lang="en-US" b="1" dirty="0"/>
              <a:t>Publish-Subscribe Systems</a:t>
            </a:r>
          </a:p>
        </p:txBody>
      </p:sp>
      <p:sp>
        <p:nvSpPr>
          <p:cNvPr id="3" name="Content Placeholder 2"/>
          <p:cNvSpPr>
            <a:spLocks noGrp="1"/>
          </p:cNvSpPr>
          <p:nvPr>
            <p:ph idx="1"/>
          </p:nvPr>
        </p:nvSpPr>
        <p:spPr>
          <a:xfrm>
            <a:off x="457200" y="1417638"/>
            <a:ext cx="8229600" cy="4938712"/>
          </a:xfrm>
        </p:spPr>
        <p:txBody>
          <a:bodyPr>
            <a:normAutofit/>
          </a:bodyPr>
          <a:lstStyle/>
          <a:p>
            <a:r>
              <a:rPr lang="en-US" sz="2400" dirty="0"/>
              <a:t>particularly suitable for applications related to the </a:t>
            </a:r>
            <a:r>
              <a:rPr lang="en-US" sz="2400" u="sng" dirty="0"/>
              <a:t>large-scale dissemination of </a:t>
            </a:r>
            <a:r>
              <a:rPr lang="en-US" sz="2400" b="1" u="sng" dirty="0"/>
              <a:t>events</a:t>
            </a:r>
          </a:p>
          <a:p>
            <a:endParaRPr lang="en-US" sz="1200" dirty="0"/>
          </a:p>
          <a:p>
            <a:r>
              <a:rPr lang="en-US" sz="2400" dirty="0"/>
              <a:t>Example Applications:</a:t>
            </a:r>
          </a:p>
          <a:p>
            <a:pPr lvl="1"/>
            <a:r>
              <a:rPr lang="en-US" sz="2400" dirty="0"/>
              <a:t>Financial information systems</a:t>
            </a:r>
          </a:p>
          <a:p>
            <a:pPr lvl="1"/>
            <a:r>
              <a:rPr lang="en-US" sz="2400" dirty="0"/>
              <a:t>RSS Feeds (Really Simple Syndication)</a:t>
            </a:r>
          </a:p>
          <a:p>
            <a:pPr lvl="1"/>
            <a:r>
              <a:rPr lang="en-US" sz="2400" dirty="0"/>
              <a:t>support for cooperative working</a:t>
            </a:r>
          </a:p>
          <a:p>
            <a:pPr lvl="1"/>
            <a:r>
              <a:rPr lang="en-US" sz="2400" dirty="0"/>
              <a:t>support for ubiquitous computing (e.g., location events)</a:t>
            </a:r>
          </a:p>
          <a:p>
            <a:pPr lvl="1"/>
            <a:r>
              <a:rPr lang="en-US" sz="2400" dirty="0"/>
              <a:t>applications that monitor events in the Internet</a:t>
            </a:r>
          </a:p>
          <a:p>
            <a:pPr lvl="1"/>
            <a:r>
              <a:rPr lang="en-US" sz="2400" dirty="0"/>
              <a:t>Web-based events related to advertisements (e.g., ‘ad clicks’ events)</a:t>
            </a:r>
          </a:p>
          <a:p>
            <a:pPr lvl="1"/>
            <a:r>
              <a:rPr lang="en-US" sz="2400" dirty="0"/>
              <a:t>…</a:t>
            </a:r>
          </a:p>
        </p:txBody>
      </p:sp>
      <p:sp>
        <p:nvSpPr>
          <p:cNvPr id="4" name="Slide Number Placeholder 3">
            <a:extLst>
              <a:ext uri="{FF2B5EF4-FFF2-40B4-BE49-F238E27FC236}">
                <a16:creationId xmlns:a16="http://schemas.microsoft.com/office/drawing/2014/main" id="{3B583CE8-1F95-470B-A26C-78164D58FA0A}"/>
              </a:ext>
            </a:extLst>
          </p:cNvPr>
          <p:cNvSpPr>
            <a:spLocks noGrp="1"/>
          </p:cNvSpPr>
          <p:nvPr>
            <p:ph type="sldNum" sz="quarter" idx="12"/>
          </p:nvPr>
        </p:nvSpPr>
        <p:spPr/>
        <p:txBody>
          <a:bodyPr/>
          <a:lstStyle/>
          <a:p>
            <a:fld id="{87A86327-0721-5342-9587-EFE31BC8540E}" type="slidenum">
              <a:rPr lang="en-US" smtClean="0"/>
              <a:t>5</a:t>
            </a:fld>
            <a:endParaRPr lang="en-US" dirty="0"/>
          </a:p>
        </p:txBody>
      </p:sp>
    </p:spTree>
    <p:extLst>
      <p:ext uri="{BB962C8B-B14F-4D97-AF65-F5344CB8AC3E}">
        <p14:creationId xmlns:p14="http://schemas.microsoft.com/office/powerpoint/2010/main" val="39627688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p:txBody>
          <a:bodyPr/>
          <a:lstStyle/>
          <a:p>
            <a:r>
              <a:rPr lang="en-US" dirty="0"/>
              <a:t>JavaSpaces.</a:t>
            </a:r>
          </a:p>
        </p:txBody>
      </p:sp>
      <p:sp>
        <p:nvSpPr>
          <p:cNvPr id="4" name="Slide Number Placeholder 3">
            <a:extLst>
              <a:ext uri="{FF2B5EF4-FFF2-40B4-BE49-F238E27FC236}">
                <a16:creationId xmlns:a16="http://schemas.microsoft.com/office/drawing/2014/main" id="{7F8D3F1B-476F-4D29-84BA-9915F0F5C224}"/>
              </a:ext>
            </a:extLst>
          </p:cNvPr>
          <p:cNvSpPr>
            <a:spLocks noGrp="1"/>
          </p:cNvSpPr>
          <p:nvPr>
            <p:ph type="sldNum" sz="quarter" idx="12"/>
          </p:nvPr>
        </p:nvSpPr>
        <p:spPr/>
        <p:txBody>
          <a:bodyPr/>
          <a:lstStyle/>
          <a:p>
            <a:fld id="{87A86327-0721-5342-9587-EFE31BC8540E}" type="slidenum">
              <a:rPr lang="en-US" smtClean="0"/>
              <a:t>50</a:t>
            </a:fld>
            <a:endParaRPr lang="en-US" dirty="0"/>
          </a:p>
        </p:txBody>
      </p:sp>
    </p:spTree>
    <p:extLst>
      <p:ext uri="{BB962C8B-B14F-4D97-AF65-F5344CB8AC3E}">
        <p14:creationId xmlns:p14="http://schemas.microsoft.com/office/powerpoint/2010/main" val="21628156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62F38-DB09-4FC8-B007-A16A430AFD7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1990544-A166-4400-9165-E1A52E5E817D}"/>
              </a:ext>
            </a:extLst>
          </p:cNvPr>
          <p:cNvSpPr>
            <a:spLocks noGrp="1"/>
          </p:cNvSpPr>
          <p:nvPr>
            <p:ph idx="1"/>
          </p:nvPr>
        </p:nvSpPr>
        <p:spPr/>
        <p:txBody>
          <a:bodyPr>
            <a:normAutofit fontScale="92500"/>
          </a:bodyPr>
          <a:lstStyle/>
          <a:p>
            <a:r>
              <a:rPr lang="en-US" dirty="0"/>
              <a:t>indirect communication</a:t>
            </a:r>
          </a:p>
          <a:p>
            <a:pPr lvl="1"/>
            <a:r>
              <a:rPr lang="en-US" dirty="0"/>
              <a:t>communication through an </a:t>
            </a:r>
            <a:r>
              <a:rPr lang="en-US" u="sng" dirty="0"/>
              <a:t>intermediary</a:t>
            </a:r>
            <a:r>
              <a:rPr lang="en-US" dirty="0"/>
              <a:t>, with a resultant </a:t>
            </a:r>
            <a:r>
              <a:rPr lang="en-US" u="sng" dirty="0"/>
              <a:t>uncoupling</a:t>
            </a:r>
            <a:r>
              <a:rPr lang="en-US" dirty="0"/>
              <a:t> between producers and consumers of messages</a:t>
            </a:r>
          </a:p>
          <a:p>
            <a:pPr lvl="1"/>
            <a:r>
              <a:rPr lang="en-US" dirty="0"/>
              <a:t>Five styles of indirect communication (this chapter):</a:t>
            </a:r>
          </a:p>
          <a:p>
            <a:pPr lvl="2"/>
            <a:r>
              <a:rPr lang="en-US" dirty="0"/>
              <a:t>group communication</a:t>
            </a:r>
          </a:p>
          <a:p>
            <a:pPr lvl="2"/>
            <a:r>
              <a:rPr lang="en-US" dirty="0"/>
              <a:t>publish-subscribe systems</a:t>
            </a:r>
          </a:p>
          <a:p>
            <a:pPr lvl="2"/>
            <a:r>
              <a:rPr lang="en-US" dirty="0"/>
              <a:t>message queues</a:t>
            </a:r>
          </a:p>
          <a:p>
            <a:pPr lvl="2"/>
            <a:r>
              <a:rPr lang="en-US" dirty="0"/>
              <a:t>distributed shared memory</a:t>
            </a:r>
          </a:p>
          <a:p>
            <a:pPr lvl="2"/>
            <a:r>
              <a:rPr lang="en-US" dirty="0"/>
              <a:t>tuple spaces</a:t>
            </a:r>
          </a:p>
        </p:txBody>
      </p:sp>
      <p:sp>
        <p:nvSpPr>
          <p:cNvPr id="4" name="Slide Number Placeholder 3">
            <a:extLst>
              <a:ext uri="{FF2B5EF4-FFF2-40B4-BE49-F238E27FC236}">
                <a16:creationId xmlns:a16="http://schemas.microsoft.com/office/drawing/2014/main" id="{EA7C016A-EF93-4558-A393-5217BB993C47}"/>
              </a:ext>
            </a:extLst>
          </p:cNvPr>
          <p:cNvSpPr>
            <a:spLocks noGrp="1"/>
          </p:cNvSpPr>
          <p:nvPr>
            <p:ph type="sldNum" sz="quarter" idx="12"/>
          </p:nvPr>
        </p:nvSpPr>
        <p:spPr/>
        <p:txBody>
          <a:bodyPr/>
          <a:lstStyle/>
          <a:p>
            <a:fld id="{87A86327-0721-5342-9587-EFE31BC8540E}" type="slidenum">
              <a:rPr lang="en-US" smtClean="0"/>
              <a:t>51</a:t>
            </a:fld>
            <a:endParaRPr lang="en-US" dirty="0"/>
          </a:p>
        </p:txBody>
      </p:sp>
    </p:spTree>
    <p:extLst>
      <p:ext uri="{BB962C8B-B14F-4D97-AF65-F5344CB8AC3E}">
        <p14:creationId xmlns:p14="http://schemas.microsoft.com/office/powerpoint/2010/main" val="2054491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8619"/>
          </a:xfrm>
        </p:spPr>
        <p:txBody>
          <a:bodyPr>
            <a:noAutofit/>
          </a:bodyPr>
          <a:lstStyle/>
          <a:p>
            <a:r>
              <a:rPr lang="en-US" sz="3600" dirty="0"/>
              <a:t>Example publish-subscribe application: </a:t>
            </a:r>
            <a:r>
              <a:rPr lang="en-US" sz="3200" dirty="0"/>
              <a:t>Dealing Room System</a:t>
            </a:r>
          </a:p>
        </p:txBody>
      </p:sp>
      <p:sp>
        <p:nvSpPr>
          <p:cNvPr id="3" name="Content Placeholder 2"/>
          <p:cNvSpPr>
            <a:spLocks noGrp="1"/>
          </p:cNvSpPr>
          <p:nvPr>
            <p:ph idx="1"/>
          </p:nvPr>
        </p:nvSpPr>
        <p:spPr>
          <a:xfrm>
            <a:off x="457199" y="1230086"/>
            <a:ext cx="8425543" cy="5268686"/>
          </a:xfrm>
        </p:spPr>
        <p:txBody>
          <a:bodyPr>
            <a:normAutofit fontScale="92500" lnSpcReduction="10000"/>
          </a:bodyPr>
          <a:lstStyle/>
          <a:p>
            <a:r>
              <a:rPr lang="en-US" sz="2400" dirty="0"/>
              <a:t>An example of financial information systems</a:t>
            </a:r>
          </a:p>
          <a:p>
            <a:r>
              <a:rPr lang="en-US" sz="2400" dirty="0"/>
              <a:t>To allow dealers to see, using computers, the latest information about stocks</a:t>
            </a:r>
          </a:p>
          <a:p>
            <a:r>
              <a:rPr lang="en-US" sz="2400" dirty="0"/>
              <a:t>Market price for a stock is represented by an associated </a:t>
            </a:r>
            <a:r>
              <a:rPr lang="en-US" sz="2400" b="1" dirty="0"/>
              <a:t>object</a:t>
            </a:r>
            <a:r>
              <a:rPr lang="en-US" sz="2400" dirty="0"/>
              <a:t>.</a:t>
            </a:r>
          </a:p>
          <a:p>
            <a:r>
              <a:rPr lang="en-US" sz="2400" dirty="0"/>
              <a:t>Info. arrives from several external sources in the form of </a:t>
            </a:r>
            <a:r>
              <a:rPr lang="en-US" sz="2400" u="sng" dirty="0"/>
              <a:t>updates</a:t>
            </a:r>
            <a:r>
              <a:rPr lang="en-US" sz="2400" dirty="0"/>
              <a:t> to the objects representing the stocks  </a:t>
            </a:r>
            <a:r>
              <a:rPr lang="en-US" sz="2400" dirty="0">
                <a:sym typeface="Wingdings" panose="05000000000000000000" pitchFamily="2" charset="2"/>
              </a:rPr>
              <a:t></a:t>
            </a:r>
            <a:r>
              <a:rPr lang="en-US" sz="2400" dirty="0"/>
              <a:t> fed to “information providers”</a:t>
            </a:r>
          </a:p>
          <a:p>
            <a:r>
              <a:rPr lang="en-US" sz="2400" dirty="0"/>
              <a:t>Dealing room implemented by processes with different tasks:</a:t>
            </a:r>
          </a:p>
          <a:p>
            <a:pPr lvl="1"/>
            <a:r>
              <a:rPr lang="en-US" sz="2400" b="1" dirty="0"/>
              <a:t>Information provider process</a:t>
            </a:r>
            <a:r>
              <a:rPr lang="en-US" sz="2400" dirty="0"/>
              <a:t> continuously receives new trading info from a single external source.</a:t>
            </a:r>
          </a:p>
          <a:p>
            <a:pPr lvl="2"/>
            <a:r>
              <a:rPr lang="en-US" dirty="0"/>
              <a:t>The info provider </a:t>
            </a:r>
            <a:r>
              <a:rPr lang="en-US" u="sng" dirty="0"/>
              <a:t>publishes</a:t>
            </a:r>
            <a:r>
              <a:rPr lang="en-US" dirty="0"/>
              <a:t> this information.</a:t>
            </a:r>
          </a:p>
          <a:p>
            <a:pPr lvl="2"/>
            <a:r>
              <a:rPr lang="en-US" dirty="0"/>
              <a:t>separate info. provider for each external source.</a:t>
            </a:r>
          </a:p>
          <a:p>
            <a:pPr lvl="1"/>
            <a:r>
              <a:rPr lang="en-US" sz="2400" dirty="0"/>
              <a:t>A </a:t>
            </a:r>
            <a:r>
              <a:rPr lang="en-US" sz="2400" b="1" dirty="0"/>
              <a:t>dealer process</a:t>
            </a:r>
            <a:r>
              <a:rPr lang="en-US" sz="2400" dirty="0"/>
              <a:t> creates a </a:t>
            </a:r>
            <a:r>
              <a:rPr lang="en-US" sz="2400" u="sng" dirty="0"/>
              <a:t>subscription</a:t>
            </a:r>
            <a:r>
              <a:rPr lang="en-US" sz="2400" dirty="0"/>
              <a:t> representing each named stock that the user asks to display.</a:t>
            </a:r>
          </a:p>
          <a:p>
            <a:pPr lvl="2"/>
            <a:r>
              <a:rPr lang="en-US" dirty="0"/>
              <a:t>It receives all information sent to it via </a:t>
            </a:r>
            <a:r>
              <a:rPr lang="en-US" u="sng" dirty="0"/>
              <a:t>notifications</a:t>
            </a:r>
            <a:r>
              <a:rPr lang="en-US" dirty="0"/>
              <a:t> and displays to the user.</a:t>
            </a:r>
          </a:p>
        </p:txBody>
      </p:sp>
      <p:sp>
        <p:nvSpPr>
          <p:cNvPr id="4" name="Slide Number Placeholder 3">
            <a:extLst>
              <a:ext uri="{FF2B5EF4-FFF2-40B4-BE49-F238E27FC236}">
                <a16:creationId xmlns:a16="http://schemas.microsoft.com/office/drawing/2014/main" id="{965D970E-F949-4628-A544-FE99215BE743}"/>
              </a:ext>
            </a:extLst>
          </p:cNvPr>
          <p:cNvSpPr>
            <a:spLocks noGrp="1"/>
          </p:cNvSpPr>
          <p:nvPr>
            <p:ph type="sldNum" sz="quarter" idx="12"/>
          </p:nvPr>
        </p:nvSpPr>
        <p:spPr/>
        <p:txBody>
          <a:bodyPr/>
          <a:lstStyle/>
          <a:p>
            <a:fld id="{87A86327-0721-5342-9587-EFE31BC8540E}" type="slidenum">
              <a:rPr lang="en-US" smtClean="0"/>
              <a:t>6</a:t>
            </a:fld>
            <a:endParaRPr lang="en-US" dirty="0"/>
          </a:p>
        </p:txBody>
      </p:sp>
    </p:spTree>
    <p:extLst>
      <p:ext uri="{BB962C8B-B14F-4D97-AF65-F5344CB8AC3E}">
        <p14:creationId xmlns:p14="http://schemas.microsoft.com/office/powerpoint/2010/main" val="1294049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15" name="Rectangle 3"/>
          <p:cNvSpPr>
            <a:spLocks noGrp="1" noChangeArrowheads="1"/>
          </p:cNvSpPr>
          <p:nvPr>
            <p:ph type="title"/>
          </p:nvPr>
        </p:nvSpPr>
        <p:spPr>
          <a:xfrm>
            <a:off x="457200" y="29540"/>
            <a:ext cx="8229600" cy="1143000"/>
          </a:xfrm>
          <a:ln/>
        </p:spPr>
        <p:txBody>
          <a:bodyPr rIns="132080">
            <a:noAutofit/>
          </a:bodyPr>
          <a:lstStyle/>
          <a:p>
            <a:r>
              <a:rPr lang="en-US" sz="3200" dirty="0"/>
              <a:t>Figure 6.7</a:t>
            </a:r>
            <a:br>
              <a:rPr lang="en-US" sz="3200" dirty="0"/>
            </a:br>
            <a:r>
              <a:rPr lang="en-US" sz="3200" dirty="0"/>
              <a:t>Dealing room system</a:t>
            </a:r>
          </a:p>
        </p:txBody>
      </p:sp>
      <p:grpSp>
        <p:nvGrpSpPr>
          <p:cNvPr id="13316" name="Group 4"/>
          <p:cNvGrpSpPr>
            <a:grpSpLocks/>
          </p:cNvGrpSpPr>
          <p:nvPr/>
        </p:nvGrpSpPr>
        <p:grpSpPr bwMode="auto">
          <a:xfrm>
            <a:off x="1112363" y="1517715"/>
            <a:ext cx="7137633" cy="5174176"/>
            <a:chOff x="0" y="0"/>
            <a:chExt cx="4392" cy="2905"/>
          </a:xfrm>
        </p:grpSpPr>
        <p:sp>
          <p:nvSpPr>
            <p:cNvPr id="13317" name="Rectangle 5"/>
            <p:cNvSpPr>
              <a:spLocks/>
            </p:cNvSpPr>
            <p:nvPr/>
          </p:nvSpPr>
          <p:spPr bwMode="auto">
            <a:xfrm>
              <a:off x="1649" y="249"/>
              <a:ext cx="1063" cy="1003"/>
            </a:xfrm>
            <a:prstGeom prst="rect">
              <a:avLst/>
            </a:prstGeom>
            <a:solidFill>
              <a:srgbClr val="D9AA73"/>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dirty="0"/>
            </a:p>
          </p:txBody>
        </p:sp>
        <p:sp>
          <p:nvSpPr>
            <p:cNvPr id="13318" name="Rectangle 6"/>
            <p:cNvSpPr>
              <a:spLocks/>
            </p:cNvSpPr>
            <p:nvPr/>
          </p:nvSpPr>
          <p:spPr bwMode="auto">
            <a:xfrm>
              <a:off x="1649" y="1602"/>
              <a:ext cx="1063" cy="1003"/>
            </a:xfrm>
            <a:prstGeom prst="rect">
              <a:avLst/>
            </a:prstGeom>
            <a:solidFill>
              <a:srgbClr val="D9AA73"/>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dirty="0"/>
            </a:p>
          </p:txBody>
        </p:sp>
        <p:sp>
          <p:nvSpPr>
            <p:cNvPr id="13319" name="Rectangle 7"/>
            <p:cNvSpPr>
              <a:spLocks/>
            </p:cNvSpPr>
            <p:nvPr/>
          </p:nvSpPr>
          <p:spPr bwMode="auto">
            <a:xfrm>
              <a:off x="1649" y="1602"/>
              <a:ext cx="1075" cy="1015"/>
            </a:xfrm>
            <a:prstGeom prst="rect">
              <a:avLst/>
            </a:prstGeom>
            <a:noFill/>
            <a:ln w="28575">
              <a:solidFill>
                <a:srgbClr val="D9AA73"/>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20" name="Oval 8"/>
            <p:cNvSpPr>
              <a:spLocks/>
            </p:cNvSpPr>
            <p:nvPr/>
          </p:nvSpPr>
          <p:spPr bwMode="auto">
            <a:xfrm>
              <a:off x="1733" y="1650"/>
              <a:ext cx="882" cy="882"/>
            </a:xfrm>
            <a:prstGeom prst="ellipse">
              <a:avLst/>
            </a:prstGeom>
            <a:solidFill>
              <a:srgbClr val="FFFFFF"/>
            </a:solidFill>
            <a:ln w="28575">
              <a:solidFill>
                <a:schemeClr val="tx1"/>
              </a:solidFill>
              <a:round/>
              <a:headEnd/>
              <a:tailEnd/>
            </a:ln>
          </p:spPr>
          <p:txBody>
            <a:bodyPr lIns="0" tIns="0" rIns="0" bIns="0"/>
            <a:lstStyle/>
            <a:p>
              <a:endParaRPr lang="en-US" dirty="0"/>
            </a:p>
          </p:txBody>
        </p:sp>
        <p:sp>
          <p:nvSpPr>
            <p:cNvPr id="13321" name="Rectangle 9"/>
            <p:cNvSpPr>
              <a:spLocks/>
            </p:cNvSpPr>
            <p:nvPr/>
          </p:nvSpPr>
          <p:spPr bwMode="auto">
            <a:xfrm>
              <a:off x="3255" y="1771"/>
              <a:ext cx="1027" cy="1027"/>
            </a:xfrm>
            <a:prstGeom prst="rect">
              <a:avLst/>
            </a:prstGeom>
            <a:solidFill>
              <a:srgbClr val="D9AA73"/>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dirty="0"/>
            </a:p>
          </p:txBody>
        </p:sp>
        <p:sp>
          <p:nvSpPr>
            <p:cNvPr id="13322" name="Rectangle 10"/>
            <p:cNvSpPr>
              <a:spLocks/>
            </p:cNvSpPr>
            <p:nvPr/>
          </p:nvSpPr>
          <p:spPr bwMode="auto">
            <a:xfrm>
              <a:off x="78" y="1771"/>
              <a:ext cx="1027" cy="1027"/>
            </a:xfrm>
            <a:prstGeom prst="rect">
              <a:avLst/>
            </a:prstGeom>
            <a:solidFill>
              <a:srgbClr val="D9AA73"/>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dirty="0"/>
            </a:p>
          </p:txBody>
        </p:sp>
        <p:sp>
          <p:nvSpPr>
            <p:cNvPr id="13323" name="Rectangle 11"/>
            <p:cNvSpPr>
              <a:spLocks/>
            </p:cNvSpPr>
            <p:nvPr/>
          </p:nvSpPr>
          <p:spPr bwMode="auto">
            <a:xfrm>
              <a:off x="77" y="164"/>
              <a:ext cx="1016" cy="1027"/>
            </a:xfrm>
            <a:prstGeom prst="rect">
              <a:avLst/>
            </a:prstGeom>
            <a:solidFill>
              <a:srgbClr val="D9AA73"/>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dirty="0"/>
            </a:p>
          </p:txBody>
        </p:sp>
        <p:sp>
          <p:nvSpPr>
            <p:cNvPr id="13324" name="Oval 12"/>
            <p:cNvSpPr>
              <a:spLocks/>
            </p:cNvSpPr>
            <p:nvPr/>
          </p:nvSpPr>
          <p:spPr bwMode="auto">
            <a:xfrm>
              <a:off x="1733" y="309"/>
              <a:ext cx="882" cy="882"/>
            </a:xfrm>
            <a:prstGeom prst="ellipse">
              <a:avLst/>
            </a:prstGeom>
            <a:solidFill>
              <a:srgbClr val="FFFFFF"/>
            </a:solidFill>
            <a:ln w="28575">
              <a:solidFill>
                <a:schemeClr val="tx1"/>
              </a:solidFill>
              <a:round/>
              <a:headEnd/>
              <a:tailEnd/>
            </a:ln>
          </p:spPr>
          <p:txBody>
            <a:bodyPr lIns="0" tIns="0" rIns="0" bIns="0"/>
            <a:lstStyle/>
            <a:p>
              <a:endParaRPr lang="en-US" dirty="0"/>
            </a:p>
          </p:txBody>
        </p:sp>
        <p:sp>
          <p:nvSpPr>
            <p:cNvPr id="13325" name="Rectangle 13"/>
            <p:cNvSpPr>
              <a:spLocks/>
            </p:cNvSpPr>
            <p:nvPr/>
          </p:nvSpPr>
          <p:spPr bwMode="auto">
            <a:xfrm>
              <a:off x="3244" y="164"/>
              <a:ext cx="1027" cy="1027"/>
            </a:xfrm>
            <a:prstGeom prst="rect">
              <a:avLst/>
            </a:prstGeom>
            <a:solidFill>
              <a:srgbClr val="D9AA73"/>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dirty="0"/>
            </a:p>
          </p:txBody>
        </p:sp>
        <p:sp>
          <p:nvSpPr>
            <p:cNvPr id="13326" name="Rectangle 14"/>
            <p:cNvSpPr>
              <a:spLocks/>
            </p:cNvSpPr>
            <p:nvPr/>
          </p:nvSpPr>
          <p:spPr bwMode="auto">
            <a:xfrm>
              <a:off x="120" y="15"/>
              <a:ext cx="955"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300" dirty="0">
                  <a:solidFill>
                    <a:schemeClr val="tx1"/>
                  </a:solidFill>
                  <a:latin typeface="Arial" charset="0"/>
                  <a:ea typeface="ＭＳ Ｐゴシック" charset="0"/>
                  <a:cs typeface="Arial" charset="0"/>
                  <a:sym typeface="Arial" charset="0"/>
                </a:rPr>
                <a:t>Dealer</a:t>
              </a:r>
              <a:r>
                <a:rPr lang="ja-JP" altLang="en-US" sz="1300">
                  <a:solidFill>
                    <a:schemeClr val="tx1"/>
                  </a:solidFill>
                  <a:latin typeface="Arial"/>
                  <a:ea typeface="ＭＳ Ｐゴシック" charset="0"/>
                  <a:cs typeface="Arial" charset="0"/>
                  <a:sym typeface="Arial" charset="0"/>
                </a:rPr>
                <a:t>’</a:t>
              </a:r>
              <a:r>
                <a:rPr lang="en-US" sz="1300" dirty="0">
                  <a:solidFill>
                    <a:schemeClr val="tx1"/>
                  </a:solidFill>
                  <a:latin typeface="Arial" charset="0"/>
                  <a:ea typeface="ＭＳ Ｐゴシック" charset="0"/>
                  <a:cs typeface="Arial" charset="0"/>
                  <a:sym typeface="Arial" charset="0"/>
                </a:rPr>
                <a:t>s computer</a:t>
              </a:r>
            </a:p>
          </p:txBody>
        </p:sp>
        <p:sp>
          <p:nvSpPr>
            <p:cNvPr id="13327" name="Rectangle 15"/>
            <p:cNvSpPr>
              <a:spLocks/>
            </p:cNvSpPr>
            <p:nvPr/>
          </p:nvSpPr>
          <p:spPr bwMode="auto">
            <a:xfrm>
              <a:off x="1811" y="1973"/>
              <a:ext cx="569"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300" dirty="0">
                  <a:solidFill>
                    <a:schemeClr val="tx1"/>
                  </a:solidFill>
                  <a:latin typeface="Arial" charset="0"/>
                  <a:ea typeface="ＭＳ Ｐゴシック" charset="0"/>
                  <a:cs typeface="Arial" charset="0"/>
                  <a:sym typeface="Arial" charset="0"/>
                </a:rPr>
                <a:t>Information</a:t>
              </a:r>
            </a:p>
          </p:txBody>
        </p:sp>
        <p:sp>
          <p:nvSpPr>
            <p:cNvPr id="13328" name="Rectangle 16"/>
            <p:cNvSpPr>
              <a:spLocks/>
            </p:cNvSpPr>
            <p:nvPr/>
          </p:nvSpPr>
          <p:spPr bwMode="auto">
            <a:xfrm>
              <a:off x="1836" y="2082"/>
              <a:ext cx="411"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300" dirty="0">
                  <a:solidFill>
                    <a:schemeClr val="tx1"/>
                  </a:solidFill>
                  <a:latin typeface="Arial" charset="0"/>
                  <a:ea typeface="ＭＳ Ｐゴシック" charset="0"/>
                  <a:cs typeface="Arial" charset="0"/>
                  <a:sym typeface="Arial" charset="0"/>
                </a:rPr>
                <a:t>provider</a:t>
              </a:r>
            </a:p>
          </p:txBody>
        </p:sp>
        <p:sp>
          <p:nvSpPr>
            <p:cNvPr id="13329" name="Oval 17"/>
            <p:cNvSpPr>
              <a:spLocks/>
            </p:cNvSpPr>
            <p:nvPr/>
          </p:nvSpPr>
          <p:spPr bwMode="auto">
            <a:xfrm>
              <a:off x="3449" y="285"/>
              <a:ext cx="713" cy="713"/>
            </a:xfrm>
            <a:prstGeom prst="ellipse">
              <a:avLst/>
            </a:prstGeom>
            <a:solidFill>
              <a:srgbClr val="FFFFFF"/>
            </a:solidFill>
            <a:ln w="28575">
              <a:solidFill>
                <a:schemeClr val="tx1"/>
              </a:solidFill>
              <a:round/>
              <a:headEnd/>
              <a:tailEnd/>
            </a:ln>
          </p:spPr>
          <p:txBody>
            <a:bodyPr lIns="0" tIns="0" rIns="0" bIns="0"/>
            <a:lstStyle/>
            <a:p>
              <a:endParaRPr lang="en-US" dirty="0"/>
            </a:p>
          </p:txBody>
        </p:sp>
        <p:sp>
          <p:nvSpPr>
            <p:cNvPr id="13330" name="Rectangle 18"/>
            <p:cNvSpPr>
              <a:spLocks/>
            </p:cNvSpPr>
            <p:nvPr/>
          </p:nvSpPr>
          <p:spPr bwMode="auto">
            <a:xfrm>
              <a:off x="3709" y="355"/>
              <a:ext cx="335"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300" dirty="0">
                  <a:solidFill>
                    <a:schemeClr val="tx1"/>
                  </a:solidFill>
                  <a:latin typeface="Arial" charset="0"/>
                  <a:ea typeface="ＭＳ Ｐゴシック" charset="0"/>
                  <a:cs typeface="Arial" charset="0"/>
                  <a:sym typeface="Arial" charset="0"/>
                </a:rPr>
                <a:t>Dealer</a:t>
              </a:r>
            </a:p>
          </p:txBody>
        </p:sp>
        <p:sp>
          <p:nvSpPr>
            <p:cNvPr id="13331" name="Freeform 19"/>
            <p:cNvSpPr>
              <a:spLocks/>
            </p:cNvSpPr>
            <p:nvPr/>
          </p:nvSpPr>
          <p:spPr bwMode="auto">
            <a:xfrm>
              <a:off x="2108" y="2327"/>
              <a:ext cx="48" cy="97"/>
            </a:xfrm>
            <a:custGeom>
              <a:avLst/>
              <a:gdLst>
                <a:gd name="T0" fmla="*/ 10800 w 21600"/>
                <a:gd name="T1" fmla="*/ 21600 h 21600"/>
                <a:gd name="T2" fmla="*/ 0 w 21600"/>
                <a:gd name="T3" fmla="*/ 21600 h 21600"/>
                <a:gd name="T4" fmla="*/ 10800 w 21600"/>
                <a:gd name="T5" fmla="*/ 0 h 21600"/>
                <a:gd name="T6" fmla="*/ 21600 w 21600"/>
                <a:gd name="T7" fmla="*/ 21600 h 21600"/>
                <a:gd name="T8" fmla="*/ 10800 w 21600"/>
                <a:gd name="T9" fmla="*/ 21600 h 21600"/>
                <a:gd name="T10" fmla="*/ 1080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10800" y="21600"/>
                  </a:moveTo>
                  <a:lnTo>
                    <a:pt x="0" y="21600"/>
                  </a:lnTo>
                  <a:lnTo>
                    <a:pt x="10800" y="0"/>
                  </a:lnTo>
                  <a:lnTo>
                    <a:pt x="21600" y="21600"/>
                  </a:lnTo>
                  <a:lnTo>
                    <a:pt x="10800" y="21600"/>
                  </a:lnTo>
                  <a:close/>
                  <a:moveTo>
                    <a:pt x="10800" y="21600"/>
                  </a:moveTo>
                </a:path>
              </a:pathLst>
            </a:custGeom>
            <a:solidFill>
              <a:srgbClr val="000000"/>
            </a:solidFill>
            <a:ln w="28575" cap="flat">
              <a:solidFill>
                <a:schemeClr val="tx1"/>
              </a:solidFill>
              <a:prstDash val="solid"/>
              <a:round/>
              <a:headEnd type="none" w="med" len="med"/>
              <a:tailEnd type="none" w="med" len="med"/>
            </a:ln>
          </p:spPr>
          <p:txBody>
            <a:bodyPr lIns="0" tIns="0" rIns="0" bIns="0"/>
            <a:lstStyle/>
            <a:p>
              <a:endParaRPr lang="en-US" dirty="0"/>
            </a:p>
          </p:txBody>
        </p:sp>
        <p:sp>
          <p:nvSpPr>
            <p:cNvPr id="13332" name="Line 20"/>
            <p:cNvSpPr>
              <a:spLocks noChangeShapeType="1"/>
            </p:cNvSpPr>
            <p:nvPr/>
          </p:nvSpPr>
          <p:spPr bwMode="auto">
            <a:xfrm>
              <a:off x="2132" y="2424"/>
              <a:ext cx="1" cy="423"/>
            </a:xfrm>
            <a:prstGeom prst="lin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33" name="Freeform 21"/>
            <p:cNvSpPr>
              <a:spLocks/>
            </p:cNvSpPr>
            <p:nvPr/>
          </p:nvSpPr>
          <p:spPr bwMode="auto">
            <a:xfrm>
              <a:off x="2132" y="370"/>
              <a:ext cx="48" cy="60"/>
            </a:xfrm>
            <a:custGeom>
              <a:avLst/>
              <a:gdLst>
                <a:gd name="T0" fmla="*/ 10800 w 21600"/>
                <a:gd name="T1" fmla="*/ 0 h 21600"/>
                <a:gd name="T2" fmla="*/ 21600 w 21600"/>
                <a:gd name="T3" fmla="*/ 0 h 21600"/>
                <a:gd name="T4" fmla="*/ 10800 w 21600"/>
                <a:gd name="T5" fmla="*/ 21600 h 21600"/>
                <a:gd name="T6" fmla="*/ 0 w 21600"/>
                <a:gd name="T7" fmla="*/ 0 h 21600"/>
                <a:gd name="T8" fmla="*/ 10800 w 21600"/>
                <a:gd name="T9" fmla="*/ 0 h 21600"/>
                <a:gd name="T10" fmla="*/ 1080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10800" y="0"/>
                  </a:moveTo>
                  <a:lnTo>
                    <a:pt x="21600" y="0"/>
                  </a:lnTo>
                  <a:lnTo>
                    <a:pt x="10800" y="21600"/>
                  </a:lnTo>
                  <a:lnTo>
                    <a:pt x="0" y="0"/>
                  </a:lnTo>
                  <a:lnTo>
                    <a:pt x="10800" y="0"/>
                  </a:lnTo>
                  <a:close/>
                  <a:moveTo>
                    <a:pt x="10800" y="0"/>
                  </a:moveTo>
                </a:path>
              </a:pathLst>
            </a:custGeom>
            <a:solidFill>
              <a:srgbClr val="000000"/>
            </a:solidFill>
            <a:ln w="28575" cap="flat">
              <a:solidFill>
                <a:schemeClr val="tx1"/>
              </a:solidFill>
              <a:prstDash val="solid"/>
              <a:round/>
              <a:headEnd type="none" w="med" len="med"/>
              <a:tailEnd type="none" w="med" len="med"/>
            </a:ln>
          </p:spPr>
          <p:txBody>
            <a:bodyPr lIns="0" tIns="0" rIns="0" bIns="0"/>
            <a:lstStyle/>
            <a:p>
              <a:endParaRPr lang="en-US" dirty="0"/>
            </a:p>
          </p:txBody>
        </p:sp>
        <p:sp>
          <p:nvSpPr>
            <p:cNvPr id="13334" name="Line 22"/>
            <p:cNvSpPr>
              <a:spLocks noChangeShapeType="1"/>
            </p:cNvSpPr>
            <p:nvPr/>
          </p:nvSpPr>
          <p:spPr bwMode="auto">
            <a:xfrm rot="10800000">
              <a:off x="2156" y="21"/>
              <a:ext cx="1" cy="337"/>
            </a:xfrm>
            <a:prstGeom prst="lin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35" name="Rectangle 23"/>
            <p:cNvSpPr>
              <a:spLocks/>
            </p:cNvSpPr>
            <p:nvPr/>
          </p:nvSpPr>
          <p:spPr bwMode="auto">
            <a:xfrm>
              <a:off x="2162" y="2658"/>
              <a:ext cx="417"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300" dirty="0">
                  <a:solidFill>
                    <a:schemeClr val="tx1"/>
                  </a:solidFill>
                  <a:latin typeface="Arial" charset="0"/>
                  <a:ea typeface="ＭＳ Ｐゴシック" charset="0"/>
                  <a:cs typeface="Arial" charset="0"/>
                  <a:sym typeface="Arial" charset="0"/>
                </a:rPr>
                <a:t>External</a:t>
              </a:r>
            </a:p>
          </p:txBody>
        </p:sp>
        <p:sp>
          <p:nvSpPr>
            <p:cNvPr id="13336" name="Rectangle 24"/>
            <p:cNvSpPr>
              <a:spLocks/>
            </p:cNvSpPr>
            <p:nvPr/>
          </p:nvSpPr>
          <p:spPr bwMode="auto">
            <a:xfrm>
              <a:off x="2162" y="2779"/>
              <a:ext cx="341"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300" dirty="0">
                  <a:solidFill>
                    <a:schemeClr val="tx1"/>
                  </a:solidFill>
                  <a:latin typeface="Arial" charset="0"/>
                  <a:ea typeface="ＭＳ Ｐゴシック" charset="0"/>
                  <a:cs typeface="Arial" charset="0"/>
                  <a:sym typeface="Arial" charset="0"/>
                </a:rPr>
                <a:t>source</a:t>
              </a:r>
            </a:p>
          </p:txBody>
        </p:sp>
        <p:sp>
          <p:nvSpPr>
            <p:cNvPr id="13337" name="Rectangle 25"/>
            <p:cNvSpPr>
              <a:spLocks/>
            </p:cNvSpPr>
            <p:nvPr/>
          </p:nvSpPr>
          <p:spPr bwMode="auto">
            <a:xfrm>
              <a:off x="2222" y="0"/>
              <a:ext cx="417"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300" dirty="0">
                  <a:solidFill>
                    <a:schemeClr val="tx1"/>
                  </a:solidFill>
                  <a:latin typeface="Arial" charset="0"/>
                  <a:ea typeface="ＭＳ Ｐゴシック" charset="0"/>
                  <a:cs typeface="Arial" charset="0"/>
                  <a:sym typeface="Arial" charset="0"/>
                </a:rPr>
                <a:t>External</a:t>
              </a:r>
            </a:p>
          </p:txBody>
        </p:sp>
        <p:sp>
          <p:nvSpPr>
            <p:cNvPr id="13338" name="Rectangle 26"/>
            <p:cNvSpPr>
              <a:spLocks/>
            </p:cNvSpPr>
            <p:nvPr/>
          </p:nvSpPr>
          <p:spPr bwMode="auto">
            <a:xfrm>
              <a:off x="2222" y="121"/>
              <a:ext cx="341"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300" dirty="0">
                  <a:solidFill>
                    <a:schemeClr val="tx1"/>
                  </a:solidFill>
                  <a:latin typeface="Arial" charset="0"/>
                  <a:ea typeface="ＭＳ Ｐゴシック" charset="0"/>
                  <a:cs typeface="Arial" charset="0"/>
                  <a:sym typeface="Arial" charset="0"/>
                </a:rPr>
                <a:t>source</a:t>
              </a:r>
            </a:p>
          </p:txBody>
        </p:sp>
        <p:sp>
          <p:nvSpPr>
            <p:cNvPr id="13339" name="Rectangle 27"/>
            <p:cNvSpPr>
              <a:spLocks/>
            </p:cNvSpPr>
            <p:nvPr/>
          </p:nvSpPr>
          <p:spPr bwMode="auto">
            <a:xfrm>
              <a:off x="2068" y="693"/>
              <a:ext cx="569"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300" dirty="0">
                  <a:solidFill>
                    <a:schemeClr val="tx1"/>
                  </a:solidFill>
                  <a:latin typeface="Arial" charset="0"/>
                  <a:ea typeface="ＭＳ Ｐゴシック" charset="0"/>
                  <a:cs typeface="Arial" charset="0"/>
                  <a:sym typeface="Arial" charset="0"/>
                </a:rPr>
                <a:t>Information</a:t>
              </a:r>
            </a:p>
          </p:txBody>
        </p:sp>
        <p:sp>
          <p:nvSpPr>
            <p:cNvPr id="13340" name="Rectangle 28"/>
            <p:cNvSpPr>
              <a:spLocks/>
            </p:cNvSpPr>
            <p:nvPr/>
          </p:nvSpPr>
          <p:spPr bwMode="auto">
            <a:xfrm>
              <a:off x="2256" y="802"/>
              <a:ext cx="411"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300" dirty="0">
                  <a:solidFill>
                    <a:schemeClr val="tx1"/>
                  </a:solidFill>
                  <a:latin typeface="Arial" charset="0"/>
                  <a:ea typeface="ＭＳ Ｐゴシック" charset="0"/>
                  <a:cs typeface="Arial" charset="0"/>
                  <a:sym typeface="Arial" charset="0"/>
                </a:rPr>
                <a:t>provider</a:t>
              </a:r>
            </a:p>
          </p:txBody>
        </p:sp>
        <p:sp>
          <p:nvSpPr>
            <p:cNvPr id="13341" name="Oval 29"/>
            <p:cNvSpPr>
              <a:spLocks/>
            </p:cNvSpPr>
            <p:nvPr/>
          </p:nvSpPr>
          <p:spPr bwMode="auto">
            <a:xfrm>
              <a:off x="235" y="285"/>
              <a:ext cx="713" cy="713"/>
            </a:xfrm>
            <a:prstGeom prst="ellipse">
              <a:avLst/>
            </a:prstGeom>
            <a:solidFill>
              <a:srgbClr val="FFFFFF"/>
            </a:solidFill>
            <a:ln w="28575">
              <a:solidFill>
                <a:schemeClr val="tx1"/>
              </a:solidFill>
              <a:round/>
              <a:headEnd/>
              <a:tailEnd/>
            </a:ln>
          </p:spPr>
          <p:txBody>
            <a:bodyPr lIns="0" tIns="0" rIns="0" bIns="0"/>
            <a:lstStyle/>
            <a:p>
              <a:endParaRPr lang="en-US" dirty="0"/>
            </a:p>
          </p:txBody>
        </p:sp>
        <p:sp>
          <p:nvSpPr>
            <p:cNvPr id="13342" name="Rectangle 30"/>
            <p:cNvSpPr>
              <a:spLocks/>
            </p:cNvSpPr>
            <p:nvPr/>
          </p:nvSpPr>
          <p:spPr bwMode="auto">
            <a:xfrm>
              <a:off x="443" y="363"/>
              <a:ext cx="335"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300" dirty="0">
                  <a:solidFill>
                    <a:schemeClr val="tx1"/>
                  </a:solidFill>
                  <a:latin typeface="Arial" charset="0"/>
                  <a:ea typeface="ＭＳ Ｐゴシック" charset="0"/>
                  <a:cs typeface="Arial" charset="0"/>
                  <a:sym typeface="Arial" charset="0"/>
                </a:rPr>
                <a:t>Dealer</a:t>
              </a:r>
            </a:p>
          </p:txBody>
        </p:sp>
        <p:sp>
          <p:nvSpPr>
            <p:cNvPr id="13343" name="Oval 31"/>
            <p:cNvSpPr>
              <a:spLocks/>
            </p:cNvSpPr>
            <p:nvPr/>
          </p:nvSpPr>
          <p:spPr bwMode="auto">
            <a:xfrm>
              <a:off x="187" y="1916"/>
              <a:ext cx="833" cy="774"/>
            </a:xfrm>
            <a:prstGeom prst="ellipse">
              <a:avLst/>
            </a:prstGeom>
            <a:solidFill>
              <a:srgbClr val="FFFFFF"/>
            </a:solidFill>
            <a:ln w="28575">
              <a:solidFill>
                <a:schemeClr val="tx1"/>
              </a:solidFill>
              <a:round/>
              <a:headEnd/>
              <a:tailEnd/>
            </a:ln>
          </p:spPr>
          <p:txBody>
            <a:bodyPr lIns="0" tIns="0" rIns="0" bIns="0"/>
            <a:lstStyle/>
            <a:p>
              <a:endParaRPr lang="en-US" dirty="0"/>
            </a:p>
          </p:txBody>
        </p:sp>
        <p:sp>
          <p:nvSpPr>
            <p:cNvPr id="13344" name="Rectangle 32"/>
            <p:cNvSpPr>
              <a:spLocks/>
            </p:cNvSpPr>
            <p:nvPr/>
          </p:nvSpPr>
          <p:spPr bwMode="auto">
            <a:xfrm>
              <a:off x="256" y="2329"/>
              <a:ext cx="335"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300" dirty="0">
                  <a:solidFill>
                    <a:schemeClr val="tx1"/>
                  </a:solidFill>
                  <a:latin typeface="Arial" charset="0"/>
                  <a:ea typeface="ＭＳ Ｐゴシック" charset="0"/>
                  <a:cs typeface="Arial" charset="0"/>
                  <a:sym typeface="Arial" charset="0"/>
                </a:rPr>
                <a:t>Dealer</a:t>
              </a:r>
            </a:p>
          </p:txBody>
        </p:sp>
        <p:sp>
          <p:nvSpPr>
            <p:cNvPr id="13345" name="Oval 33"/>
            <p:cNvSpPr>
              <a:spLocks/>
            </p:cNvSpPr>
            <p:nvPr/>
          </p:nvSpPr>
          <p:spPr bwMode="auto">
            <a:xfrm>
              <a:off x="3353" y="1868"/>
              <a:ext cx="833" cy="773"/>
            </a:xfrm>
            <a:prstGeom prst="ellipse">
              <a:avLst/>
            </a:prstGeom>
            <a:solidFill>
              <a:srgbClr val="FFFFFF"/>
            </a:solidFill>
            <a:ln w="28575">
              <a:solidFill>
                <a:schemeClr val="tx1"/>
              </a:solidFill>
              <a:round/>
              <a:headEnd/>
              <a:tailEnd/>
            </a:ln>
          </p:spPr>
          <p:txBody>
            <a:bodyPr lIns="0" tIns="0" rIns="0" bIns="0"/>
            <a:lstStyle/>
            <a:p>
              <a:endParaRPr lang="en-US" dirty="0"/>
            </a:p>
          </p:txBody>
        </p:sp>
        <p:sp>
          <p:nvSpPr>
            <p:cNvPr id="13346" name="Rectangle 34"/>
            <p:cNvSpPr>
              <a:spLocks/>
            </p:cNvSpPr>
            <p:nvPr/>
          </p:nvSpPr>
          <p:spPr bwMode="auto">
            <a:xfrm>
              <a:off x="3639" y="2485"/>
              <a:ext cx="335"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300" dirty="0">
                  <a:solidFill>
                    <a:schemeClr val="tx1"/>
                  </a:solidFill>
                  <a:latin typeface="Arial" charset="0"/>
                  <a:ea typeface="ＭＳ Ｐゴシック" charset="0"/>
                  <a:cs typeface="Arial" charset="0"/>
                  <a:sym typeface="Arial" charset="0"/>
                </a:rPr>
                <a:t>Dealer</a:t>
              </a:r>
            </a:p>
          </p:txBody>
        </p:sp>
        <p:sp>
          <p:nvSpPr>
            <p:cNvPr id="13347" name="Rectangle 35"/>
            <p:cNvSpPr>
              <a:spLocks/>
            </p:cNvSpPr>
            <p:nvPr/>
          </p:nvSpPr>
          <p:spPr bwMode="auto">
            <a:xfrm>
              <a:off x="1129" y="356"/>
              <a:ext cx="563"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300" dirty="0">
                  <a:solidFill>
                    <a:schemeClr val="tx1"/>
                  </a:solidFill>
                  <a:latin typeface="Arial" charset="0"/>
                  <a:ea typeface="ＭＳ Ｐゴシック" charset="0"/>
                  <a:cs typeface="Arial" charset="0"/>
                  <a:sym typeface="Arial" charset="0"/>
                </a:rPr>
                <a:t>Notification</a:t>
              </a:r>
            </a:p>
          </p:txBody>
        </p:sp>
        <p:sp>
          <p:nvSpPr>
            <p:cNvPr id="13348" name="Rectangle 36"/>
            <p:cNvSpPr>
              <a:spLocks/>
            </p:cNvSpPr>
            <p:nvPr/>
          </p:nvSpPr>
          <p:spPr bwMode="auto">
            <a:xfrm>
              <a:off x="1135" y="726"/>
              <a:ext cx="563"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300" dirty="0">
                  <a:solidFill>
                    <a:schemeClr val="tx1"/>
                  </a:solidFill>
                  <a:latin typeface="Arial" charset="0"/>
                  <a:ea typeface="ＭＳ Ｐゴシック" charset="0"/>
                  <a:cs typeface="Arial" charset="0"/>
                  <a:sym typeface="Arial" charset="0"/>
                </a:rPr>
                <a:t>Notification</a:t>
              </a:r>
            </a:p>
          </p:txBody>
        </p:sp>
        <p:sp>
          <p:nvSpPr>
            <p:cNvPr id="13349" name="Rectangle 37"/>
            <p:cNvSpPr>
              <a:spLocks/>
            </p:cNvSpPr>
            <p:nvPr/>
          </p:nvSpPr>
          <p:spPr bwMode="auto">
            <a:xfrm>
              <a:off x="2730" y="356"/>
              <a:ext cx="563"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300" dirty="0">
                  <a:solidFill>
                    <a:schemeClr val="tx1"/>
                  </a:solidFill>
                  <a:latin typeface="Arial" charset="0"/>
                  <a:ea typeface="ＭＳ Ｐゴシック" charset="0"/>
                  <a:cs typeface="Arial" charset="0"/>
                  <a:sym typeface="Arial" charset="0"/>
                </a:rPr>
                <a:t>Notification</a:t>
              </a:r>
            </a:p>
          </p:txBody>
        </p:sp>
        <p:sp>
          <p:nvSpPr>
            <p:cNvPr id="13350" name="Rectangle 38"/>
            <p:cNvSpPr>
              <a:spLocks/>
            </p:cNvSpPr>
            <p:nvPr/>
          </p:nvSpPr>
          <p:spPr bwMode="auto">
            <a:xfrm>
              <a:off x="2732" y="787"/>
              <a:ext cx="563"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300" dirty="0">
                  <a:solidFill>
                    <a:schemeClr val="tx1"/>
                  </a:solidFill>
                  <a:latin typeface="Arial" charset="0"/>
                  <a:ea typeface="ＭＳ Ｐゴシック" charset="0"/>
                  <a:cs typeface="Arial" charset="0"/>
                  <a:sym typeface="Arial" charset="0"/>
                </a:rPr>
                <a:t>Notification</a:t>
              </a:r>
            </a:p>
          </p:txBody>
        </p:sp>
        <p:sp>
          <p:nvSpPr>
            <p:cNvPr id="13351" name="Rectangle 39"/>
            <p:cNvSpPr>
              <a:spLocks/>
            </p:cNvSpPr>
            <p:nvPr/>
          </p:nvSpPr>
          <p:spPr bwMode="auto">
            <a:xfrm>
              <a:off x="1141" y="2190"/>
              <a:ext cx="563"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300" dirty="0">
                  <a:solidFill>
                    <a:schemeClr val="tx1"/>
                  </a:solidFill>
                  <a:latin typeface="Arial" charset="0"/>
                  <a:ea typeface="ＭＳ Ｐゴシック" charset="0"/>
                  <a:cs typeface="Arial" charset="0"/>
                  <a:sym typeface="Arial" charset="0"/>
                </a:rPr>
                <a:t>Notification</a:t>
              </a:r>
            </a:p>
          </p:txBody>
        </p:sp>
        <p:sp>
          <p:nvSpPr>
            <p:cNvPr id="13352" name="Rectangle 40"/>
            <p:cNvSpPr>
              <a:spLocks/>
            </p:cNvSpPr>
            <p:nvPr/>
          </p:nvSpPr>
          <p:spPr bwMode="auto">
            <a:xfrm>
              <a:off x="2736" y="2286"/>
              <a:ext cx="563"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300" dirty="0">
                  <a:solidFill>
                    <a:schemeClr val="tx1"/>
                  </a:solidFill>
                  <a:latin typeface="Arial" charset="0"/>
                  <a:ea typeface="ＭＳ Ｐゴシック" charset="0"/>
                  <a:cs typeface="Arial" charset="0"/>
                  <a:sym typeface="Arial" charset="0"/>
                </a:rPr>
                <a:t>Notification</a:t>
              </a:r>
            </a:p>
          </p:txBody>
        </p:sp>
        <p:sp>
          <p:nvSpPr>
            <p:cNvPr id="13353" name="Rectangle 41"/>
            <p:cNvSpPr>
              <a:spLocks/>
            </p:cNvSpPr>
            <p:nvPr/>
          </p:nvSpPr>
          <p:spPr bwMode="auto">
            <a:xfrm>
              <a:off x="2748" y="1783"/>
              <a:ext cx="563"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300" dirty="0">
                  <a:solidFill>
                    <a:schemeClr val="tx1"/>
                  </a:solidFill>
                  <a:latin typeface="Arial" charset="0"/>
                  <a:ea typeface="ＭＳ Ｐゴシック" charset="0"/>
                  <a:cs typeface="Arial" charset="0"/>
                  <a:sym typeface="Arial" charset="0"/>
                </a:rPr>
                <a:t>Notification</a:t>
              </a:r>
            </a:p>
          </p:txBody>
        </p:sp>
        <p:sp>
          <p:nvSpPr>
            <p:cNvPr id="13354" name="Rectangle 42"/>
            <p:cNvSpPr>
              <a:spLocks/>
            </p:cNvSpPr>
            <p:nvPr/>
          </p:nvSpPr>
          <p:spPr bwMode="auto">
            <a:xfrm>
              <a:off x="682" y="1293"/>
              <a:ext cx="563"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300" dirty="0">
                  <a:solidFill>
                    <a:schemeClr val="tx1"/>
                  </a:solidFill>
                  <a:latin typeface="Arial" charset="0"/>
                  <a:ea typeface="ＭＳ Ｐゴシック" charset="0"/>
                  <a:cs typeface="Arial" charset="0"/>
                  <a:sym typeface="Arial" charset="0"/>
                </a:rPr>
                <a:t>Notification</a:t>
              </a:r>
            </a:p>
          </p:txBody>
        </p:sp>
        <p:sp>
          <p:nvSpPr>
            <p:cNvPr id="13355" name="Rectangle 43"/>
            <p:cNvSpPr>
              <a:spLocks/>
            </p:cNvSpPr>
            <p:nvPr/>
          </p:nvSpPr>
          <p:spPr bwMode="auto">
            <a:xfrm>
              <a:off x="3378" y="15"/>
              <a:ext cx="955"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300" dirty="0">
                  <a:solidFill>
                    <a:schemeClr val="tx1"/>
                  </a:solidFill>
                  <a:latin typeface="Arial" charset="0"/>
                  <a:ea typeface="ＭＳ Ｐゴシック" charset="0"/>
                  <a:cs typeface="Arial" charset="0"/>
                  <a:sym typeface="Arial" charset="0"/>
                </a:rPr>
                <a:t>Dealer</a:t>
              </a:r>
              <a:r>
                <a:rPr lang="ja-JP" altLang="en-US" sz="1300">
                  <a:solidFill>
                    <a:schemeClr val="tx1"/>
                  </a:solidFill>
                  <a:latin typeface="Arial"/>
                  <a:ea typeface="ＭＳ Ｐゴシック" charset="0"/>
                  <a:cs typeface="Arial" charset="0"/>
                  <a:sym typeface="Arial" charset="0"/>
                </a:rPr>
                <a:t>’</a:t>
              </a:r>
              <a:r>
                <a:rPr lang="en-US" sz="1300" dirty="0">
                  <a:solidFill>
                    <a:schemeClr val="tx1"/>
                  </a:solidFill>
                  <a:latin typeface="Arial" charset="0"/>
                  <a:ea typeface="ＭＳ Ｐゴシック" charset="0"/>
                  <a:cs typeface="Arial" charset="0"/>
                  <a:sym typeface="Arial" charset="0"/>
                </a:rPr>
                <a:t>s computer</a:t>
              </a:r>
            </a:p>
          </p:txBody>
        </p:sp>
        <p:sp>
          <p:nvSpPr>
            <p:cNvPr id="13356" name="Rectangle 44"/>
            <p:cNvSpPr>
              <a:spLocks/>
            </p:cNvSpPr>
            <p:nvPr/>
          </p:nvSpPr>
          <p:spPr bwMode="auto">
            <a:xfrm>
              <a:off x="3437" y="1624"/>
              <a:ext cx="955"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300" dirty="0">
                  <a:solidFill>
                    <a:schemeClr val="tx1"/>
                  </a:solidFill>
                  <a:latin typeface="Arial" charset="0"/>
                  <a:ea typeface="ＭＳ Ｐゴシック" charset="0"/>
                  <a:cs typeface="Arial" charset="0"/>
                  <a:sym typeface="Arial" charset="0"/>
                </a:rPr>
                <a:t>Dealer</a:t>
              </a:r>
              <a:r>
                <a:rPr lang="ja-JP" altLang="en-US" sz="1300">
                  <a:solidFill>
                    <a:schemeClr val="tx1"/>
                  </a:solidFill>
                  <a:latin typeface="Arial"/>
                  <a:ea typeface="ＭＳ Ｐゴシック" charset="0"/>
                  <a:cs typeface="Arial" charset="0"/>
                  <a:sym typeface="Arial" charset="0"/>
                </a:rPr>
                <a:t>’</a:t>
              </a:r>
              <a:r>
                <a:rPr lang="en-US" sz="1300" dirty="0">
                  <a:solidFill>
                    <a:schemeClr val="tx1"/>
                  </a:solidFill>
                  <a:latin typeface="Arial" charset="0"/>
                  <a:ea typeface="ＭＳ Ｐゴシック" charset="0"/>
                  <a:cs typeface="Arial" charset="0"/>
                  <a:sym typeface="Arial" charset="0"/>
                </a:rPr>
                <a:t>s computer</a:t>
              </a:r>
            </a:p>
          </p:txBody>
        </p:sp>
        <p:sp>
          <p:nvSpPr>
            <p:cNvPr id="13357" name="Rectangle 45"/>
            <p:cNvSpPr>
              <a:spLocks/>
            </p:cNvSpPr>
            <p:nvPr/>
          </p:nvSpPr>
          <p:spPr bwMode="auto">
            <a:xfrm>
              <a:off x="0" y="1590"/>
              <a:ext cx="955"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300" dirty="0">
                  <a:solidFill>
                    <a:schemeClr val="tx1"/>
                  </a:solidFill>
                  <a:latin typeface="Arial" charset="0"/>
                  <a:ea typeface="ＭＳ Ｐゴシック" charset="0"/>
                  <a:cs typeface="Arial" charset="0"/>
                  <a:sym typeface="Arial" charset="0"/>
                </a:rPr>
                <a:t>Dealer</a:t>
              </a:r>
              <a:r>
                <a:rPr lang="ja-JP" altLang="en-US" sz="1300">
                  <a:solidFill>
                    <a:schemeClr val="tx1"/>
                  </a:solidFill>
                  <a:latin typeface="Arial"/>
                  <a:ea typeface="ＭＳ Ｐゴシック" charset="0"/>
                  <a:cs typeface="Arial" charset="0"/>
                  <a:sym typeface="Arial" charset="0"/>
                </a:rPr>
                <a:t>’</a:t>
              </a:r>
              <a:r>
                <a:rPr lang="en-US" sz="1300" dirty="0">
                  <a:solidFill>
                    <a:schemeClr val="tx1"/>
                  </a:solidFill>
                  <a:latin typeface="Arial" charset="0"/>
                  <a:ea typeface="ＭＳ Ｐゴシック" charset="0"/>
                  <a:cs typeface="Arial" charset="0"/>
                  <a:sym typeface="Arial" charset="0"/>
                </a:rPr>
                <a:t>s computer</a:t>
              </a:r>
            </a:p>
          </p:txBody>
        </p:sp>
        <p:sp>
          <p:nvSpPr>
            <p:cNvPr id="13358" name="AutoShape 46"/>
            <p:cNvSpPr>
              <a:spLocks/>
            </p:cNvSpPr>
            <p:nvPr/>
          </p:nvSpPr>
          <p:spPr bwMode="auto">
            <a:xfrm>
              <a:off x="416" y="454"/>
              <a:ext cx="169" cy="242"/>
            </a:xfrm>
            <a:prstGeom prst="roundRect">
              <a:avLst>
                <a:gd name="adj" fmla="val 30171"/>
              </a:avLst>
            </a:prstGeom>
            <a:solidFill>
              <a:srgbClr val="FFDC99"/>
            </a:solidFill>
            <a:ln>
              <a:noFill/>
            </a:ln>
            <a:extLst>
              <a:ext uri="{91240B29-F687-4f45-9708-019B960494DF}">
                <a14:hiddenLine xmlns:a14="http://schemas.microsoft.com/office/drawing/2010/main" xmlns="" w="9525">
                  <a:solidFill>
                    <a:schemeClr val="tx1"/>
                  </a:solidFill>
                  <a:round/>
                  <a:headEnd/>
                  <a:tailEnd/>
                </a14:hiddenLine>
              </a:ext>
            </a:extLst>
          </p:spPr>
          <p:txBody>
            <a:bodyPr lIns="0" tIns="0" rIns="0" bIns="0"/>
            <a:lstStyle/>
            <a:p>
              <a:endParaRPr lang="en-US" dirty="0"/>
            </a:p>
          </p:txBody>
        </p:sp>
        <p:sp>
          <p:nvSpPr>
            <p:cNvPr id="13359" name="AutoShape 47"/>
            <p:cNvSpPr>
              <a:spLocks/>
            </p:cNvSpPr>
            <p:nvPr/>
          </p:nvSpPr>
          <p:spPr bwMode="auto">
            <a:xfrm>
              <a:off x="416" y="454"/>
              <a:ext cx="182" cy="254"/>
            </a:xfrm>
            <a:prstGeom prst="roundRect">
              <a:avLst>
                <a:gd name="adj" fmla="val 28019"/>
              </a:avLst>
            </a:prstGeom>
            <a:noFill/>
            <a:ln w="28575">
              <a:solidFill>
                <a:srgbClr val="FFDC99"/>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60" name="Rectangle 48"/>
            <p:cNvSpPr>
              <a:spLocks/>
            </p:cNvSpPr>
            <p:nvPr/>
          </p:nvSpPr>
          <p:spPr bwMode="auto">
            <a:xfrm>
              <a:off x="428" y="454"/>
              <a:ext cx="157" cy="121"/>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dirty="0"/>
            </a:p>
          </p:txBody>
        </p:sp>
        <p:sp>
          <p:nvSpPr>
            <p:cNvPr id="13361" name="Rectangle 49"/>
            <p:cNvSpPr>
              <a:spLocks/>
            </p:cNvSpPr>
            <p:nvPr/>
          </p:nvSpPr>
          <p:spPr bwMode="auto">
            <a:xfrm>
              <a:off x="428" y="454"/>
              <a:ext cx="170" cy="133"/>
            </a:xfrm>
            <a:prstGeom prst="rect">
              <a:avLst/>
            </a:prstGeom>
            <a:noFill/>
            <a:ln w="28575">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62" name="AutoShape 50"/>
            <p:cNvSpPr>
              <a:spLocks/>
            </p:cNvSpPr>
            <p:nvPr/>
          </p:nvSpPr>
          <p:spPr bwMode="auto">
            <a:xfrm>
              <a:off x="416" y="454"/>
              <a:ext cx="182" cy="254"/>
            </a:xfrm>
            <a:prstGeom prst="roundRect">
              <a:avLst>
                <a:gd name="adj" fmla="val 28019"/>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63" name="Line 51"/>
            <p:cNvSpPr>
              <a:spLocks noChangeShapeType="1"/>
            </p:cNvSpPr>
            <p:nvPr/>
          </p:nvSpPr>
          <p:spPr bwMode="auto">
            <a:xfrm>
              <a:off x="416" y="575"/>
              <a:ext cx="169" cy="1"/>
            </a:xfrm>
            <a:prstGeom prst="lin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64" name="AutoShape 52"/>
            <p:cNvSpPr>
              <a:spLocks/>
            </p:cNvSpPr>
            <p:nvPr/>
          </p:nvSpPr>
          <p:spPr bwMode="auto">
            <a:xfrm>
              <a:off x="634" y="648"/>
              <a:ext cx="157" cy="241"/>
            </a:xfrm>
            <a:prstGeom prst="roundRect">
              <a:avLst>
                <a:gd name="adj" fmla="val 32481"/>
              </a:avLst>
            </a:prstGeom>
            <a:solidFill>
              <a:srgbClr val="FFDC99"/>
            </a:solidFill>
            <a:ln>
              <a:noFill/>
            </a:ln>
            <a:extLst>
              <a:ext uri="{91240B29-F687-4f45-9708-019B960494DF}">
                <a14:hiddenLine xmlns:a14="http://schemas.microsoft.com/office/drawing/2010/main" xmlns="" w="9525">
                  <a:solidFill>
                    <a:schemeClr val="tx1"/>
                  </a:solidFill>
                  <a:round/>
                  <a:headEnd/>
                  <a:tailEnd/>
                </a14:hiddenLine>
              </a:ext>
            </a:extLst>
          </p:spPr>
          <p:txBody>
            <a:bodyPr lIns="0" tIns="0" rIns="0" bIns="0"/>
            <a:lstStyle/>
            <a:p>
              <a:endParaRPr lang="en-US" dirty="0"/>
            </a:p>
          </p:txBody>
        </p:sp>
        <p:sp>
          <p:nvSpPr>
            <p:cNvPr id="13365" name="AutoShape 53"/>
            <p:cNvSpPr>
              <a:spLocks/>
            </p:cNvSpPr>
            <p:nvPr/>
          </p:nvSpPr>
          <p:spPr bwMode="auto">
            <a:xfrm>
              <a:off x="634" y="648"/>
              <a:ext cx="169" cy="253"/>
            </a:xfrm>
            <a:prstGeom prst="roundRect">
              <a:avLst>
                <a:gd name="adj" fmla="val 30171"/>
              </a:avLst>
            </a:prstGeom>
            <a:noFill/>
            <a:ln w="28575">
              <a:solidFill>
                <a:srgbClr val="FFDC99"/>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66" name="Rectangle 54"/>
            <p:cNvSpPr>
              <a:spLocks/>
            </p:cNvSpPr>
            <p:nvPr/>
          </p:nvSpPr>
          <p:spPr bwMode="auto">
            <a:xfrm>
              <a:off x="634" y="648"/>
              <a:ext cx="157" cy="120"/>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dirty="0"/>
            </a:p>
          </p:txBody>
        </p:sp>
        <p:sp>
          <p:nvSpPr>
            <p:cNvPr id="13367" name="Rectangle 55"/>
            <p:cNvSpPr>
              <a:spLocks/>
            </p:cNvSpPr>
            <p:nvPr/>
          </p:nvSpPr>
          <p:spPr bwMode="auto">
            <a:xfrm>
              <a:off x="634" y="648"/>
              <a:ext cx="169" cy="133"/>
            </a:xfrm>
            <a:prstGeom prst="rect">
              <a:avLst/>
            </a:prstGeom>
            <a:noFill/>
            <a:ln w="28575">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68" name="AutoShape 56"/>
            <p:cNvSpPr>
              <a:spLocks/>
            </p:cNvSpPr>
            <p:nvPr/>
          </p:nvSpPr>
          <p:spPr bwMode="auto">
            <a:xfrm>
              <a:off x="634" y="648"/>
              <a:ext cx="169" cy="253"/>
            </a:xfrm>
            <a:prstGeom prst="roundRect">
              <a:avLst>
                <a:gd name="adj" fmla="val 30171"/>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69" name="Line 57"/>
            <p:cNvSpPr>
              <a:spLocks noChangeShapeType="1"/>
            </p:cNvSpPr>
            <p:nvPr/>
          </p:nvSpPr>
          <p:spPr bwMode="auto">
            <a:xfrm>
              <a:off x="634" y="768"/>
              <a:ext cx="157" cy="1"/>
            </a:xfrm>
            <a:prstGeom prst="lin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70" name="AutoShape 58"/>
            <p:cNvSpPr>
              <a:spLocks/>
            </p:cNvSpPr>
            <p:nvPr/>
          </p:nvSpPr>
          <p:spPr bwMode="auto">
            <a:xfrm>
              <a:off x="2048" y="877"/>
              <a:ext cx="169" cy="242"/>
            </a:xfrm>
            <a:prstGeom prst="roundRect">
              <a:avLst>
                <a:gd name="adj" fmla="val 30171"/>
              </a:avLst>
            </a:prstGeom>
            <a:solidFill>
              <a:srgbClr val="FFDC99"/>
            </a:solidFill>
            <a:ln>
              <a:noFill/>
            </a:ln>
            <a:extLst>
              <a:ext uri="{91240B29-F687-4f45-9708-019B960494DF}">
                <a14:hiddenLine xmlns:a14="http://schemas.microsoft.com/office/drawing/2010/main" xmlns="" w="9525">
                  <a:solidFill>
                    <a:schemeClr val="tx1"/>
                  </a:solidFill>
                  <a:round/>
                  <a:headEnd/>
                  <a:tailEnd/>
                </a14:hiddenLine>
              </a:ext>
            </a:extLst>
          </p:spPr>
          <p:txBody>
            <a:bodyPr lIns="0" tIns="0" rIns="0" bIns="0"/>
            <a:lstStyle/>
            <a:p>
              <a:endParaRPr lang="en-US" dirty="0"/>
            </a:p>
          </p:txBody>
        </p:sp>
        <p:sp>
          <p:nvSpPr>
            <p:cNvPr id="13371" name="AutoShape 59"/>
            <p:cNvSpPr>
              <a:spLocks/>
            </p:cNvSpPr>
            <p:nvPr/>
          </p:nvSpPr>
          <p:spPr bwMode="auto">
            <a:xfrm>
              <a:off x="2048" y="877"/>
              <a:ext cx="181" cy="254"/>
            </a:xfrm>
            <a:prstGeom prst="roundRect">
              <a:avLst>
                <a:gd name="adj" fmla="val 28176"/>
              </a:avLst>
            </a:prstGeom>
            <a:noFill/>
            <a:ln w="28575">
              <a:solidFill>
                <a:srgbClr val="FFDC99"/>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72" name="Rectangle 60"/>
            <p:cNvSpPr>
              <a:spLocks/>
            </p:cNvSpPr>
            <p:nvPr/>
          </p:nvSpPr>
          <p:spPr bwMode="auto">
            <a:xfrm>
              <a:off x="2060" y="877"/>
              <a:ext cx="157" cy="121"/>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dirty="0"/>
            </a:p>
          </p:txBody>
        </p:sp>
        <p:sp>
          <p:nvSpPr>
            <p:cNvPr id="13373" name="Rectangle 61"/>
            <p:cNvSpPr>
              <a:spLocks/>
            </p:cNvSpPr>
            <p:nvPr/>
          </p:nvSpPr>
          <p:spPr bwMode="auto">
            <a:xfrm>
              <a:off x="2060" y="877"/>
              <a:ext cx="169" cy="133"/>
            </a:xfrm>
            <a:prstGeom prst="rect">
              <a:avLst/>
            </a:prstGeom>
            <a:noFill/>
            <a:ln w="28575">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74" name="AutoShape 62"/>
            <p:cNvSpPr>
              <a:spLocks/>
            </p:cNvSpPr>
            <p:nvPr/>
          </p:nvSpPr>
          <p:spPr bwMode="auto">
            <a:xfrm>
              <a:off x="2048" y="877"/>
              <a:ext cx="181" cy="254"/>
            </a:xfrm>
            <a:prstGeom prst="roundRect">
              <a:avLst>
                <a:gd name="adj" fmla="val 28176"/>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75" name="Line 63"/>
            <p:cNvSpPr>
              <a:spLocks noChangeShapeType="1"/>
            </p:cNvSpPr>
            <p:nvPr/>
          </p:nvSpPr>
          <p:spPr bwMode="auto">
            <a:xfrm>
              <a:off x="2048" y="998"/>
              <a:ext cx="169" cy="1"/>
            </a:xfrm>
            <a:prstGeom prst="lin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76" name="AutoShape 64"/>
            <p:cNvSpPr>
              <a:spLocks/>
            </p:cNvSpPr>
            <p:nvPr/>
          </p:nvSpPr>
          <p:spPr bwMode="auto">
            <a:xfrm>
              <a:off x="1806" y="623"/>
              <a:ext cx="157" cy="242"/>
            </a:xfrm>
            <a:prstGeom prst="roundRect">
              <a:avLst>
                <a:gd name="adj" fmla="val 32481"/>
              </a:avLst>
            </a:prstGeom>
            <a:solidFill>
              <a:srgbClr val="FFDC99"/>
            </a:solidFill>
            <a:ln>
              <a:noFill/>
            </a:ln>
            <a:extLst>
              <a:ext uri="{91240B29-F687-4f45-9708-019B960494DF}">
                <a14:hiddenLine xmlns:a14="http://schemas.microsoft.com/office/drawing/2010/main" xmlns="" w="9525">
                  <a:solidFill>
                    <a:schemeClr val="tx1"/>
                  </a:solidFill>
                  <a:round/>
                  <a:headEnd/>
                  <a:tailEnd/>
                </a14:hiddenLine>
              </a:ext>
            </a:extLst>
          </p:spPr>
          <p:txBody>
            <a:bodyPr lIns="0" tIns="0" rIns="0" bIns="0"/>
            <a:lstStyle/>
            <a:p>
              <a:endParaRPr lang="en-US" dirty="0"/>
            </a:p>
          </p:txBody>
        </p:sp>
        <p:sp>
          <p:nvSpPr>
            <p:cNvPr id="13377" name="AutoShape 65"/>
            <p:cNvSpPr>
              <a:spLocks/>
            </p:cNvSpPr>
            <p:nvPr/>
          </p:nvSpPr>
          <p:spPr bwMode="auto">
            <a:xfrm>
              <a:off x="1806" y="623"/>
              <a:ext cx="169" cy="254"/>
            </a:xfrm>
            <a:prstGeom prst="roundRect">
              <a:avLst>
                <a:gd name="adj" fmla="val 30171"/>
              </a:avLst>
            </a:prstGeom>
            <a:noFill/>
            <a:ln w="28575">
              <a:solidFill>
                <a:srgbClr val="FFDC99"/>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78" name="Rectangle 66"/>
            <p:cNvSpPr>
              <a:spLocks/>
            </p:cNvSpPr>
            <p:nvPr/>
          </p:nvSpPr>
          <p:spPr bwMode="auto">
            <a:xfrm>
              <a:off x="1806" y="623"/>
              <a:ext cx="157" cy="121"/>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dirty="0"/>
            </a:p>
          </p:txBody>
        </p:sp>
        <p:sp>
          <p:nvSpPr>
            <p:cNvPr id="13379" name="Rectangle 67"/>
            <p:cNvSpPr>
              <a:spLocks/>
            </p:cNvSpPr>
            <p:nvPr/>
          </p:nvSpPr>
          <p:spPr bwMode="auto">
            <a:xfrm>
              <a:off x="1806" y="623"/>
              <a:ext cx="169" cy="133"/>
            </a:xfrm>
            <a:prstGeom prst="rect">
              <a:avLst/>
            </a:prstGeom>
            <a:noFill/>
            <a:ln w="28575">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80" name="AutoShape 68"/>
            <p:cNvSpPr>
              <a:spLocks/>
            </p:cNvSpPr>
            <p:nvPr/>
          </p:nvSpPr>
          <p:spPr bwMode="auto">
            <a:xfrm>
              <a:off x="1806" y="623"/>
              <a:ext cx="169" cy="254"/>
            </a:xfrm>
            <a:prstGeom prst="roundRect">
              <a:avLst>
                <a:gd name="adj" fmla="val 30171"/>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81" name="Line 69"/>
            <p:cNvSpPr>
              <a:spLocks noChangeShapeType="1"/>
            </p:cNvSpPr>
            <p:nvPr/>
          </p:nvSpPr>
          <p:spPr bwMode="auto">
            <a:xfrm>
              <a:off x="1806" y="744"/>
              <a:ext cx="157" cy="1"/>
            </a:xfrm>
            <a:prstGeom prst="lin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82" name="AutoShape 70"/>
            <p:cNvSpPr>
              <a:spLocks/>
            </p:cNvSpPr>
            <p:nvPr/>
          </p:nvSpPr>
          <p:spPr bwMode="auto">
            <a:xfrm>
              <a:off x="2229" y="394"/>
              <a:ext cx="169" cy="242"/>
            </a:xfrm>
            <a:prstGeom prst="roundRect">
              <a:avLst>
                <a:gd name="adj" fmla="val 30171"/>
              </a:avLst>
            </a:prstGeom>
            <a:solidFill>
              <a:srgbClr val="FFDC99"/>
            </a:solidFill>
            <a:ln>
              <a:noFill/>
            </a:ln>
            <a:extLst>
              <a:ext uri="{91240B29-F687-4f45-9708-019B960494DF}">
                <a14:hiddenLine xmlns:a14="http://schemas.microsoft.com/office/drawing/2010/main" xmlns="" w="9525">
                  <a:solidFill>
                    <a:schemeClr val="tx1"/>
                  </a:solidFill>
                  <a:round/>
                  <a:headEnd/>
                  <a:tailEnd/>
                </a14:hiddenLine>
              </a:ext>
            </a:extLst>
          </p:spPr>
          <p:txBody>
            <a:bodyPr lIns="0" tIns="0" rIns="0" bIns="0"/>
            <a:lstStyle/>
            <a:p>
              <a:endParaRPr lang="en-US" dirty="0"/>
            </a:p>
          </p:txBody>
        </p:sp>
        <p:sp>
          <p:nvSpPr>
            <p:cNvPr id="13383" name="AutoShape 71"/>
            <p:cNvSpPr>
              <a:spLocks/>
            </p:cNvSpPr>
            <p:nvPr/>
          </p:nvSpPr>
          <p:spPr bwMode="auto">
            <a:xfrm>
              <a:off x="2229" y="394"/>
              <a:ext cx="181" cy="254"/>
            </a:xfrm>
            <a:prstGeom prst="roundRect">
              <a:avLst>
                <a:gd name="adj" fmla="val 28176"/>
              </a:avLst>
            </a:prstGeom>
            <a:noFill/>
            <a:ln w="28575">
              <a:solidFill>
                <a:srgbClr val="FFDC99"/>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84" name="Rectangle 72"/>
            <p:cNvSpPr>
              <a:spLocks/>
            </p:cNvSpPr>
            <p:nvPr/>
          </p:nvSpPr>
          <p:spPr bwMode="auto">
            <a:xfrm>
              <a:off x="2241" y="394"/>
              <a:ext cx="157" cy="121"/>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dirty="0"/>
            </a:p>
          </p:txBody>
        </p:sp>
        <p:sp>
          <p:nvSpPr>
            <p:cNvPr id="13385" name="Rectangle 73"/>
            <p:cNvSpPr>
              <a:spLocks/>
            </p:cNvSpPr>
            <p:nvPr/>
          </p:nvSpPr>
          <p:spPr bwMode="auto">
            <a:xfrm>
              <a:off x="2241" y="394"/>
              <a:ext cx="169" cy="133"/>
            </a:xfrm>
            <a:prstGeom prst="rect">
              <a:avLst/>
            </a:prstGeom>
            <a:noFill/>
            <a:ln w="28575">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86" name="AutoShape 74"/>
            <p:cNvSpPr>
              <a:spLocks/>
            </p:cNvSpPr>
            <p:nvPr/>
          </p:nvSpPr>
          <p:spPr bwMode="auto">
            <a:xfrm>
              <a:off x="2229" y="394"/>
              <a:ext cx="181" cy="254"/>
            </a:xfrm>
            <a:prstGeom prst="roundRect">
              <a:avLst>
                <a:gd name="adj" fmla="val 28176"/>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87" name="Line 75"/>
            <p:cNvSpPr>
              <a:spLocks noChangeShapeType="1"/>
            </p:cNvSpPr>
            <p:nvPr/>
          </p:nvSpPr>
          <p:spPr bwMode="auto">
            <a:xfrm>
              <a:off x="2229" y="515"/>
              <a:ext cx="169" cy="1"/>
            </a:xfrm>
            <a:prstGeom prst="lin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88" name="Freeform 76"/>
            <p:cNvSpPr>
              <a:spLocks/>
            </p:cNvSpPr>
            <p:nvPr/>
          </p:nvSpPr>
          <p:spPr bwMode="auto">
            <a:xfrm>
              <a:off x="3715" y="1940"/>
              <a:ext cx="73" cy="61"/>
            </a:xfrm>
            <a:custGeom>
              <a:avLst/>
              <a:gdLst>
                <a:gd name="T0" fmla="*/ 3551 w 21600"/>
                <a:gd name="T1" fmla="*/ 4249 h 21600"/>
                <a:gd name="T2" fmla="*/ 7101 w 21600"/>
                <a:gd name="T3" fmla="*/ 0 h 21600"/>
                <a:gd name="T4" fmla="*/ 21600 w 21600"/>
                <a:gd name="T5" fmla="*/ 21600 h 21600"/>
                <a:gd name="T6" fmla="*/ 0 w 21600"/>
                <a:gd name="T7" fmla="*/ 13102 h 21600"/>
                <a:gd name="T8" fmla="*/ 3551 w 21600"/>
                <a:gd name="T9" fmla="*/ 4249 h 21600"/>
                <a:gd name="T10" fmla="*/ 3551 w 21600"/>
                <a:gd name="T11" fmla="*/ 4249 h 21600"/>
              </a:gdLst>
              <a:ahLst/>
              <a:cxnLst>
                <a:cxn ang="0">
                  <a:pos x="T0" y="T1"/>
                </a:cxn>
                <a:cxn ang="0">
                  <a:pos x="T2" y="T3"/>
                </a:cxn>
                <a:cxn ang="0">
                  <a:pos x="T4" y="T5"/>
                </a:cxn>
                <a:cxn ang="0">
                  <a:pos x="T6" y="T7"/>
                </a:cxn>
                <a:cxn ang="0">
                  <a:pos x="T8" y="T9"/>
                </a:cxn>
                <a:cxn ang="0">
                  <a:pos x="T10" y="T11"/>
                </a:cxn>
              </a:cxnLst>
              <a:rect l="0" t="0" r="r" b="b"/>
              <a:pathLst>
                <a:path w="21600" h="21600">
                  <a:moveTo>
                    <a:pt x="3551" y="4249"/>
                  </a:moveTo>
                  <a:lnTo>
                    <a:pt x="7101" y="0"/>
                  </a:lnTo>
                  <a:lnTo>
                    <a:pt x="21600" y="21600"/>
                  </a:lnTo>
                  <a:lnTo>
                    <a:pt x="0" y="13102"/>
                  </a:lnTo>
                  <a:lnTo>
                    <a:pt x="3551" y="4249"/>
                  </a:lnTo>
                  <a:close/>
                  <a:moveTo>
                    <a:pt x="3551" y="4249"/>
                  </a:moveTo>
                </a:path>
              </a:pathLst>
            </a:custGeom>
            <a:solidFill>
              <a:srgbClr val="000000"/>
            </a:solidFill>
            <a:ln w="28575" cap="flat">
              <a:solidFill>
                <a:schemeClr val="tx1"/>
              </a:solidFill>
              <a:prstDash val="solid"/>
              <a:round/>
              <a:headEnd type="none" w="med" len="med"/>
              <a:tailEnd type="none" w="med" len="med"/>
            </a:ln>
          </p:spPr>
          <p:txBody>
            <a:bodyPr lIns="0" tIns="0" rIns="0" bIns="0"/>
            <a:lstStyle/>
            <a:p>
              <a:endParaRPr lang="en-US" dirty="0"/>
            </a:p>
          </p:txBody>
        </p:sp>
        <p:sp>
          <p:nvSpPr>
            <p:cNvPr id="13389" name="Line 77"/>
            <p:cNvSpPr>
              <a:spLocks noChangeShapeType="1"/>
            </p:cNvSpPr>
            <p:nvPr/>
          </p:nvSpPr>
          <p:spPr bwMode="auto">
            <a:xfrm>
              <a:off x="2168" y="974"/>
              <a:ext cx="1559" cy="978"/>
            </a:xfrm>
            <a:prstGeom prst="lin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90" name="Freeform 78"/>
            <p:cNvSpPr>
              <a:spLocks/>
            </p:cNvSpPr>
            <p:nvPr/>
          </p:nvSpPr>
          <p:spPr bwMode="auto">
            <a:xfrm>
              <a:off x="839" y="1965"/>
              <a:ext cx="73" cy="60"/>
            </a:xfrm>
            <a:custGeom>
              <a:avLst/>
              <a:gdLst>
                <a:gd name="T0" fmla="*/ 18049 w 21600"/>
                <a:gd name="T1" fmla="*/ 4320 h 21600"/>
                <a:gd name="T2" fmla="*/ 21600 w 21600"/>
                <a:gd name="T3" fmla="*/ 12960 h 21600"/>
                <a:gd name="T4" fmla="*/ 0 w 21600"/>
                <a:gd name="T5" fmla="*/ 21600 h 21600"/>
                <a:gd name="T6" fmla="*/ 10652 w 21600"/>
                <a:gd name="T7" fmla="*/ 0 h 21600"/>
                <a:gd name="T8" fmla="*/ 18049 w 21600"/>
                <a:gd name="T9" fmla="*/ 4320 h 21600"/>
                <a:gd name="T10" fmla="*/ 18049 w 21600"/>
                <a:gd name="T11" fmla="*/ 4320 h 21600"/>
              </a:gdLst>
              <a:ahLst/>
              <a:cxnLst>
                <a:cxn ang="0">
                  <a:pos x="T0" y="T1"/>
                </a:cxn>
                <a:cxn ang="0">
                  <a:pos x="T2" y="T3"/>
                </a:cxn>
                <a:cxn ang="0">
                  <a:pos x="T4" y="T5"/>
                </a:cxn>
                <a:cxn ang="0">
                  <a:pos x="T6" y="T7"/>
                </a:cxn>
                <a:cxn ang="0">
                  <a:pos x="T8" y="T9"/>
                </a:cxn>
                <a:cxn ang="0">
                  <a:pos x="T10" y="T11"/>
                </a:cxn>
              </a:cxnLst>
              <a:rect l="0" t="0" r="r" b="b"/>
              <a:pathLst>
                <a:path w="21600" h="21600">
                  <a:moveTo>
                    <a:pt x="18049" y="4320"/>
                  </a:moveTo>
                  <a:lnTo>
                    <a:pt x="21600" y="12960"/>
                  </a:lnTo>
                  <a:lnTo>
                    <a:pt x="0" y="21600"/>
                  </a:lnTo>
                  <a:lnTo>
                    <a:pt x="10652" y="0"/>
                  </a:lnTo>
                  <a:lnTo>
                    <a:pt x="18049" y="4320"/>
                  </a:lnTo>
                  <a:close/>
                  <a:moveTo>
                    <a:pt x="18049" y="4320"/>
                  </a:moveTo>
                </a:path>
              </a:pathLst>
            </a:custGeom>
            <a:solidFill>
              <a:srgbClr val="000000"/>
            </a:solidFill>
            <a:ln w="28575" cap="flat">
              <a:solidFill>
                <a:schemeClr val="tx1"/>
              </a:solidFill>
              <a:prstDash val="solid"/>
              <a:round/>
              <a:headEnd type="none" w="med" len="med"/>
              <a:tailEnd type="none" w="med" len="med"/>
            </a:ln>
          </p:spPr>
          <p:txBody>
            <a:bodyPr lIns="0" tIns="0" rIns="0" bIns="0"/>
            <a:lstStyle/>
            <a:p>
              <a:endParaRPr lang="en-US" dirty="0"/>
            </a:p>
          </p:txBody>
        </p:sp>
        <p:sp>
          <p:nvSpPr>
            <p:cNvPr id="13391" name="Line 79"/>
            <p:cNvSpPr>
              <a:spLocks noChangeShapeType="1"/>
            </p:cNvSpPr>
            <p:nvPr/>
          </p:nvSpPr>
          <p:spPr bwMode="auto">
            <a:xfrm flipH="1">
              <a:off x="900" y="974"/>
              <a:ext cx="1196" cy="1003"/>
            </a:xfrm>
            <a:prstGeom prst="lin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92" name="Freeform 80"/>
            <p:cNvSpPr>
              <a:spLocks/>
            </p:cNvSpPr>
            <p:nvPr/>
          </p:nvSpPr>
          <p:spPr bwMode="auto">
            <a:xfrm>
              <a:off x="803" y="708"/>
              <a:ext cx="72" cy="36"/>
            </a:xfrm>
            <a:custGeom>
              <a:avLst/>
              <a:gdLst>
                <a:gd name="T0" fmla="*/ 21600 w 21600"/>
                <a:gd name="T1" fmla="*/ 14400 h 21600"/>
                <a:gd name="T2" fmla="*/ 21600 w 21600"/>
                <a:gd name="T3" fmla="*/ 21600 h 21600"/>
                <a:gd name="T4" fmla="*/ 0 w 21600"/>
                <a:gd name="T5" fmla="*/ 14400 h 21600"/>
                <a:gd name="T6" fmla="*/ 21600 w 21600"/>
                <a:gd name="T7" fmla="*/ 0 h 21600"/>
                <a:gd name="T8" fmla="*/ 21600 w 21600"/>
                <a:gd name="T9" fmla="*/ 14400 h 21600"/>
                <a:gd name="T10" fmla="*/ 21600 w 21600"/>
                <a:gd name="T11" fmla="*/ 14400 h 21600"/>
              </a:gdLst>
              <a:ahLst/>
              <a:cxnLst>
                <a:cxn ang="0">
                  <a:pos x="T0" y="T1"/>
                </a:cxn>
                <a:cxn ang="0">
                  <a:pos x="T2" y="T3"/>
                </a:cxn>
                <a:cxn ang="0">
                  <a:pos x="T4" y="T5"/>
                </a:cxn>
                <a:cxn ang="0">
                  <a:pos x="T6" y="T7"/>
                </a:cxn>
                <a:cxn ang="0">
                  <a:pos x="T8" y="T9"/>
                </a:cxn>
                <a:cxn ang="0">
                  <a:pos x="T10" y="T11"/>
                </a:cxn>
              </a:cxnLst>
              <a:rect l="0" t="0" r="r" b="b"/>
              <a:pathLst>
                <a:path w="21600" h="21600">
                  <a:moveTo>
                    <a:pt x="21600" y="14400"/>
                  </a:moveTo>
                  <a:lnTo>
                    <a:pt x="21600" y="21600"/>
                  </a:lnTo>
                  <a:lnTo>
                    <a:pt x="0" y="14400"/>
                  </a:lnTo>
                  <a:lnTo>
                    <a:pt x="21600" y="0"/>
                  </a:lnTo>
                  <a:lnTo>
                    <a:pt x="21600" y="14400"/>
                  </a:lnTo>
                  <a:close/>
                  <a:moveTo>
                    <a:pt x="21600" y="14400"/>
                  </a:moveTo>
                </a:path>
              </a:pathLst>
            </a:custGeom>
            <a:solidFill>
              <a:srgbClr val="000000"/>
            </a:solidFill>
            <a:ln w="28575" cap="flat">
              <a:solidFill>
                <a:schemeClr val="tx1"/>
              </a:solidFill>
              <a:prstDash val="solid"/>
              <a:round/>
              <a:headEnd type="none" w="med" len="med"/>
              <a:tailEnd type="none" w="med" len="med"/>
            </a:ln>
          </p:spPr>
          <p:txBody>
            <a:bodyPr lIns="0" tIns="0" rIns="0" bIns="0"/>
            <a:lstStyle/>
            <a:p>
              <a:endParaRPr lang="en-US" dirty="0"/>
            </a:p>
          </p:txBody>
        </p:sp>
        <p:sp>
          <p:nvSpPr>
            <p:cNvPr id="13393" name="Line 81"/>
            <p:cNvSpPr>
              <a:spLocks noChangeShapeType="1"/>
            </p:cNvSpPr>
            <p:nvPr/>
          </p:nvSpPr>
          <p:spPr bwMode="auto">
            <a:xfrm flipH="1">
              <a:off x="888" y="684"/>
              <a:ext cx="990" cy="48"/>
            </a:xfrm>
            <a:prstGeom prst="lin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94" name="Freeform 82"/>
            <p:cNvSpPr>
              <a:spLocks/>
            </p:cNvSpPr>
            <p:nvPr/>
          </p:nvSpPr>
          <p:spPr bwMode="auto">
            <a:xfrm>
              <a:off x="3727" y="781"/>
              <a:ext cx="73" cy="48"/>
            </a:xfrm>
            <a:custGeom>
              <a:avLst/>
              <a:gdLst>
                <a:gd name="T0" fmla="*/ 0 w 21600"/>
                <a:gd name="T1" fmla="*/ 10800 h 21600"/>
                <a:gd name="T2" fmla="*/ 0 w 21600"/>
                <a:gd name="T3" fmla="*/ 0 h 21600"/>
                <a:gd name="T4" fmla="*/ 21600 w 21600"/>
                <a:gd name="T5" fmla="*/ 10800 h 21600"/>
                <a:gd name="T6" fmla="*/ 0 w 21600"/>
                <a:gd name="T7" fmla="*/ 21600 h 21600"/>
                <a:gd name="T8" fmla="*/ 0 w 21600"/>
                <a:gd name="T9" fmla="*/ 10800 h 21600"/>
                <a:gd name="T10" fmla="*/ 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0" y="10800"/>
                  </a:moveTo>
                  <a:lnTo>
                    <a:pt x="0" y="0"/>
                  </a:lnTo>
                  <a:lnTo>
                    <a:pt x="21600" y="10800"/>
                  </a:lnTo>
                  <a:lnTo>
                    <a:pt x="0" y="21600"/>
                  </a:lnTo>
                  <a:lnTo>
                    <a:pt x="0" y="10800"/>
                  </a:lnTo>
                  <a:close/>
                  <a:moveTo>
                    <a:pt x="0" y="10800"/>
                  </a:moveTo>
                </a:path>
              </a:pathLst>
            </a:custGeom>
            <a:solidFill>
              <a:srgbClr val="000000"/>
            </a:solidFill>
            <a:ln w="28575" cap="flat">
              <a:solidFill>
                <a:schemeClr val="tx1"/>
              </a:solidFill>
              <a:prstDash val="solid"/>
              <a:round/>
              <a:headEnd type="none" w="med" len="med"/>
              <a:tailEnd type="none" w="med" len="med"/>
            </a:ln>
          </p:spPr>
          <p:txBody>
            <a:bodyPr lIns="0" tIns="0" rIns="0" bIns="0"/>
            <a:lstStyle/>
            <a:p>
              <a:endParaRPr lang="en-US" dirty="0"/>
            </a:p>
          </p:txBody>
        </p:sp>
        <p:sp>
          <p:nvSpPr>
            <p:cNvPr id="13395" name="Line 83"/>
            <p:cNvSpPr>
              <a:spLocks noChangeShapeType="1"/>
            </p:cNvSpPr>
            <p:nvPr/>
          </p:nvSpPr>
          <p:spPr bwMode="auto">
            <a:xfrm>
              <a:off x="1931" y="665"/>
              <a:ext cx="1784" cy="140"/>
            </a:xfrm>
            <a:prstGeom prst="lin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96" name="Freeform 84"/>
            <p:cNvSpPr>
              <a:spLocks/>
            </p:cNvSpPr>
            <p:nvPr/>
          </p:nvSpPr>
          <p:spPr bwMode="auto">
            <a:xfrm>
              <a:off x="513" y="2001"/>
              <a:ext cx="72" cy="60"/>
            </a:xfrm>
            <a:custGeom>
              <a:avLst/>
              <a:gdLst>
                <a:gd name="T0" fmla="*/ 18000 w 21600"/>
                <a:gd name="T1" fmla="*/ 4320 h 21600"/>
                <a:gd name="T2" fmla="*/ 21600 w 21600"/>
                <a:gd name="T3" fmla="*/ 8640 h 21600"/>
                <a:gd name="T4" fmla="*/ 0 w 21600"/>
                <a:gd name="T5" fmla="*/ 21600 h 21600"/>
                <a:gd name="T6" fmla="*/ 10800 w 21600"/>
                <a:gd name="T7" fmla="*/ 0 h 21600"/>
                <a:gd name="T8" fmla="*/ 18000 w 21600"/>
                <a:gd name="T9" fmla="*/ 4320 h 21600"/>
                <a:gd name="T10" fmla="*/ 18000 w 21600"/>
                <a:gd name="T11" fmla="*/ 4320 h 21600"/>
              </a:gdLst>
              <a:ahLst/>
              <a:cxnLst>
                <a:cxn ang="0">
                  <a:pos x="T0" y="T1"/>
                </a:cxn>
                <a:cxn ang="0">
                  <a:pos x="T2" y="T3"/>
                </a:cxn>
                <a:cxn ang="0">
                  <a:pos x="T4" y="T5"/>
                </a:cxn>
                <a:cxn ang="0">
                  <a:pos x="T6" y="T7"/>
                </a:cxn>
                <a:cxn ang="0">
                  <a:pos x="T8" y="T9"/>
                </a:cxn>
                <a:cxn ang="0">
                  <a:pos x="T10" y="T11"/>
                </a:cxn>
              </a:cxnLst>
              <a:rect l="0" t="0" r="r" b="b"/>
              <a:pathLst>
                <a:path w="21600" h="21600">
                  <a:moveTo>
                    <a:pt x="18000" y="4320"/>
                  </a:moveTo>
                  <a:lnTo>
                    <a:pt x="21600" y="8640"/>
                  </a:lnTo>
                  <a:lnTo>
                    <a:pt x="0" y="21600"/>
                  </a:lnTo>
                  <a:lnTo>
                    <a:pt x="10800" y="0"/>
                  </a:lnTo>
                  <a:lnTo>
                    <a:pt x="18000" y="4320"/>
                  </a:lnTo>
                  <a:close/>
                  <a:moveTo>
                    <a:pt x="18000" y="4320"/>
                  </a:moveTo>
                </a:path>
              </a:pathLst>
            </a:custGeom>
            <a:solidFill>
              <a:srgbClr val="000000"/>
            </a:solidFill>
            <a:ln w="28575" cap="flat">
              <a:solidFill>
                <a:schemeClr val="tx1"/>
              </a:solidFill>
              <a:prstDash val="solid"/>
              <a:round/>
              <a:headEnd type="none" w="med" len="med"/>
              <a:tailEnd type="none" w="med" len="med"/>
            </a:ln>
          </p:spPr>
          <p:txBody>
            <a:bodyPr lIns="0" tIns="0" rIns="0" bIns="0"/>
            <a:lstStyle/>
            <a:p>
              <a:endParaRPr lang="en-US" dirty="0"/>
            </a:p>
          </p:txBody>
        </p:sp>
        <p:sp>
          <p:nvSpPr>
            <p:cNvPr id="13397" name="Line 85"/>
            <p:cNvSpPr>
              <a:spLocks noChangeShapeType="1"/>
            </p:cNvSpPr>
            <p:nvPr/>
          </p:nvSpPr>
          <p:spPr bwMode="auto">
            <a:xfrm flipH="1">
              <a:off x="573" y="720"/>
              <a:ext cx="1305" cy="1293"/>
            </a:xfrm>
            <a:prstGeom prst="lin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398" name="Freeform 86"/>
            <p:cNvSpPr>
              <a:spLocks/>
            </p:cNvSpPr>
            <p:nvPr/>
          </p:nvSpPr>
          <p:spPr bwMode="auto">
            <a:xfrm>
              <a:off x="598" y="491"/>
              <a:ext cx="72" cy="48"/>
            </a:xfrm>
            <a:custGeom>
              <a:avLst/>
              <a:gdLst>
                <a:gd name="T0" fmla="*/ 21600 w 21600"/>
                <a:gd name="T1" fmla="*/ 10800 h 21600"/>
                <a:gd name="T2" fmla="*/ 21600 w 21600"/>
                <a:gd name="T3" fmla="*/ 21600 h 21600"/>
                <a:gd name="T4" fmla="*/ 0 w 21600"/>
                <a:gd name="T5" fmla="*/ 16200 h 21600"/>
                <a:gd name="T6" fmla="*/ 21600 w 21600"/>
                <a:gd name="T7" fmla="*/ 0 h 21600"/>
                <a:gd name="T8" fmla="*/ 21600 w 21600"/>
                <a:gd name="T9" fmla="*/ 10800 h 21600"/>
                <a:gd name="T10" fmla="*/ 2160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600" y="10800"/>
                  </a:moveTo>
                  <a:lnTo>
                    <a:pt x="21600" y="21600"/>
                  </a:lnTo>
                  <a:lnTo>
                    <a:pt x="0" y="16200"/>
                  </a:lnTo>
                  <a:lnTo>
                    <a:pt x="21600" y="0"/>
                  </a:lnTo>
                  <a:lnTo>
                    <a:pt x="21600" y="10800"/>
                  </a:lnTo>
                  <a:close/>
                  <a:moveTo>
                    <a:pt x="21600" y="10800"/>
                  </a:moveTo>
                </a:path>
              </a:pathLst>
            </a:custGeom>
            <a:solidFill>
              <a:srgbClr val="000000"/>
            </a:solidFill>
            <a:ln w="28575" cap="flat">
              <a:solidFill>
                <a:schemeClr val="tx1"/>
              </a:solidFill>
              <a:prstDash val="solid"/>
              <a:round/>
              <a:headEnd type="none" w="med" len="med"/>
              <a:tailEnd type="none" w="med" len="med"/>
            </a:ln>
          </p:spPr>
          <p:txBody>
            <a:bodyPr lIns="0" tIns="0" rIns="0" bIns="0"/>
            <a:lstStyle/>
            <a:p>
              <a:endParaRPr lang="en-US" dirty="0"/>
            </a:p>
          </p:txBody>
        </p:sp>
        <p:sp>
          <p:nvSpPr>
            <p:cNvPr id="13399" name="Line 87"/>
            <p:cNvSpPr>
              <a:spLocks noChangeShapeType="1"/>
            </p:cNvSpPr>
            <p:nvPr/>
          </p:nvSpPr>
          <p:spPr bwMode="auto">
            <a:xfrm flipH="1">
              <a:off x="682" y="454"/>
              <a:ext cx="1595" cy="61"/>
            </a:xfrm>
            <a:prstGeom prst="lin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00" name="Freeform 88"/>
            <p:cNvSpPr>
              <a:spLocks/>
            </p:cNvSpPr>
            <p:nvPr/>
          </p:nvSpPr>
          <p:spPr bwMode="auto">
            <a:xfrm>
              <a:off x="3546" y="503"/>
              <a:ext cx="84" cy="36"/>
            </a:xfrm>
            <a:custGeom>
              <a:avLst/>
              <a:gdLst>
                <a:gd name="T0" fmla="*/ 0 w 21600"/>
                <a:gd name="T1" fmla="*/ 14400 h 21600"/>
                <a:gd name="T2" fmla="*/ 0 w 21600"/>
                <a:gd name="T3" fmla="*/ 0 h 21600"/>
                <a:gd name="T4" fmla="*/ 21600 w 21600"/>
                <a:gd name="T5" fmla="*/ 14400 h 21600"/>
                <a:gd name="T6" fmla="*/ 0 w 21600"/>
                <a:gd name="T7" fmla="*/ 21600 h 21600"/>
                <a:gd name="T8" fmla="*/ 0 w 21600"/>
                <a:gd name="T9" fmla="*/ 14400 h 21600"/>
                <a:gd name="T10" fmla="*/ 0 w 21600"/>
                <a:gd name="T11" fmla="*/ 14400 h 21600"/>
              </a:gdLst>
              <a:ahLst/>
              <a:cxnLst>
                <a:cxn ang="0">
                  <a:pos x="T0" y="T1"/>
                </a:cxn>
                <a:cxn ang="0">
                  <a:pos x="T2" y="T3"/>
                </a:cxn>
                <a:cxn ang="0">
                  <a:pos x="T4" y="T5"/>
                </a:cxn>
                <a:cxn ang="0">
                  <a:pos x="T6" y="T7"/>
                </a:cxn>
                <a:cxn ang="0">
                  <a:pos x="T8" y="T9"/>
                </a:cxn>
                <a:cxn ang="0">
                  <a:pos x="T10" y="T11"/>
                </a:cxn>
              </a:cxnLst>
              <a:rect l="0" t="0" r="r" b="b"/>
              <a:pathLst>
                <a:path w="21600" h="21600">
                  <a:moveTo>
                    <a:pt x="0" y="14400"/>
                  </a:moveTo>
                  <a:lnTo>
                    <a:pt x="0" y="0"/>
                  </a:lnTo>
                  <a:lnTo>
                    <a:pt x="21600" y="14400"/>
                  </a:lnTo>
                  <a:lnTo>
                    <a:pt x="0" y="21600"/>
                  </a:lnTo>
                  <a:lnTo>
                    <a:pt x="0" y="14400"/>
                  </a:lnTo>
                  <a:close/>
                  <a:moveTo>
                    <a:pt x="0" y="14400"/>
                  </a:moveTo>
                </a:path>
              </a:pathLst>
            </a:custGeom>
            <a:solidFill>
              <a:srgbClr val="000000"/>
            </a:solidFill>
            <a:ln w="28575" cap="flat">
              <a:solidFill>
                <a:schemeClr val="tx1"/>
              </a:solidFill>
              <a:prstDash val="solid"/>
              <a:round/>
              <a:headEnd type="none" w="med" len="med"/>
              <a:tailEnd type="none" w="med" len="med"/>
            </a:ln>
          </p:spPr>
          <p:txBody>
            <a:bodyPr lIns="0" tIns="0" rIns="0" bIns="0"/>
            <a:lstStyle/>
            <a:p>
              <a:endParaRPr lang="en-US" dirty="0"/>
            </a:p>
          </p:txBody>
        </p:sp>
        <p:sp>
          <p:nvSpPr>
            <p:cNvPr id="13401" name="Line 89"/>
            <p:cNvSpPr>
              <a:spLocks noChangeShapeType="1"/>
            </p:cNvSpPr>
            <p:nvPr/>
          </p:nvSpPr>
          <p:spPr bwMode="auto">
            <a:xfrm>
              <a:off x="2350" y="454"/>
              <a:ext cx="1196" cy="73"/>
            </a:xfrm>
            <a:prstGeom prst="lin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02" name="AutoShape 90"/>
            <p:cNvSpPr>
              <a:spLocks/>
            </p:cNvSpPr>
            <p:nvPr/>
          </p:nvSpPr>
          <p:spPr bwMode="auto">
            <a:xfrm>
              <a:off x="3630" y="478"/>
              <a:ext cx="170" cy="242"/>
            </a:xfrm>
            <a:prstGeom prst="roundRect">
              <a:avLst>
                <a:gd name="adj" fmla="val 30000"/>
              </a:avLst>
            </a:prstGeom>
            <a:solidFill>
              <a:srgbClr val="FFDC99"/>
            </a:solidFill>
            <a:ln>
              <a:noFill/>
            </a:ln>
            <a:extLst>
              <a:ext uri="{91240B29-F687-4f45-9708-019B960494DF}">
                <a14:hiddenLine xmlns:a14="http://schemas.microsoft.com/office/drawing/2010/main" xmlns="" w="9525">
                  <a:solidFill>
                    <a:schemeClr val="tx1"/>
                  </a:solidFill>
                  <a:round/>
                  <a:headEnd/>
                  <a:tailEnd/>
                </a14:hiddenLine>
              </a:ext>
            </a:extLst>
          </p:spPr>
          <p:txBody>
            <a:bodyPr lIns="0" tIns="0" rIns="0" bIns="0"/>
            <a:lstStyle/>
            <a:p>
              <a:endParaRPr lang="en-US" dirty="0"/>
            </a:p>
          </p:txBody>
        </p:sp>
        <p:sp>
          <p:nvSpPr>
            <p:cNvPr id="13403" name="AutoShape 91"/>
            <p:cNvSpPr>
              <a:spLocks/>
            </p:cNvSpPr>
            <p:nvPr/>
          </p:nvSpPr>
          <p:spPr bwMode="auto">
            <a:xfrm>
              <a:off x="3630" y="478"/>
              <a:ext cx="182" cy="254"/>
            </a:xfrm>
            <a:prstGeom prst="roundRect">
              <a:avLst>
                <a:gd name="adj" fmla="val 28019"/>
              </a:avLst>
            </a:prstGeom>
            <a:noFill/>
            <a:ln w="28575">
              <a:solidFill>
                <a:srgbClr val="FFDC99"/>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04" name="Rectangle 92"/>
            <p:cNvSpPr>
              <a:spLocks/>
            </p:cNvSpPr>
            <p:nvPr/>
          </p:nvSpPr>
          <p:spPr bwMode="auto">
            <a:xfrm>
              <a:off x="3630" y="478"/>
              <a:ext cx="170" cy="121"/>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dirty="0"/>
            </a:p>
          </p:txBody>
        </p:sp>
        <p:sp>
          <p:nvSpPr>
            <p:cNvPr id="13405" name="Rectangle 93"/>
            <p:cNvSpPr>
              <a:spLocks/>
            </p:cNvSpPr>
            <p:nvPr/>
          </p:nvSpPr>
          <p:spPr bwMode="auto">
            <a:xfrm>
              <a:off x="3630" y="478"/>
              <a:ext cx="182" cy="133"/>
            </a:xfrm>
            <a:prstGeom prst="rect">
              <a:avLst/>
            </a:prstGeom>
            <a:noFill/>
            <a:ln w="28575">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06" name="AutoShape 94"/>
            <p:cNvSpPr>
              <a:spLocks/>
            </p:cNvSpPr>
            <p:nvPr/>
          </p:nvSpPr>
          <p:spPr bwMode="auto">
            <a:xfrm>
              <a:off x="3630" y="478"/>
              <a:ext cx="182" cy="254"/>
            </a:xfrm>
            <a:prstGeom prst="roundRect">
              <a:avLst>
                <a:gd name="adj" fmla="val 28019"/>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07" name="Line 95"/>
            <p:cNvSpPr>
              <a:spLocks noChangeShapeType="1"/>
            </p:cNvSpPr>
            <p:nvPr/>
          </p:nvSpPr>
          <p:spPr bwMode="auto">
            <a:xfrm>
              <a:off x="3630" y="599"/>
              <a:ext cx="170" cy="1"/>
            </a:xfrm>
            <a:prstGeom prst="lin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08" name="AutoShape 96"/>
            <p:cNvSpPr>
              <a:spLocks/>
            </p:cNvSpPr>
            <p:nvPr/>
          </p:nvSpPr>
          <p:spPr bwMode="auto">
            <a:xfrm>
              <a:off x="3800" y="684"/>
              <a:ext cx="169" cy="242"/>
            </a:xfrm>
            <a:prstGeom prst="roundRect">
              <a:avLst>
                <a:gd name="adj" fmla="val 30171"/>
              </a:avLst>
            </a:prstGeom>
            <a:solidFill>
              <a:srgbClr val="FFDC99"/>
            </a:solidFill>
            <a:ln>
              <a:noFill/>
            </a:ln>
            <a:extLst>
              <a:ext uri="{91240B29-F687-4f45-9708-019B960494DF}">
                <a14:hiddenLine xmlns:a14="http://schemas.microsoft.com/office/drawing/2010/main" xmlns="" w="9525">
                  <a:solidFill>
                    <a:schemeClr val="tx1"/>
                  </a:solidFill>
                  <a:round/>
                  <a:headEnd/>
                  <a:tailEnd/>
                </a14:hiddenLine>
              </a:ext>
            </a:extLst>
          </p:spPr>
          <p:txBody>
            <a:bodyPr lIns="0" tIns="0" rIns="0" bIns="0"/>
            <a:lstStyle/>
            <a:p>
              <a:endParaRPr lang="en-US" dirty="0"/>
            </a:p>
          </p:txBody>
        </p:sp>
        <p:sp>
          <p:nvSpPr>
            <p:cNvPr id="13409" name="AutoShape 97"/>
            <p:cNvSpPr>
              <a:spLocks/>
            </p:cNvSpPr>
            <p:nvPr/>
          </p:nvSpPr>
          <p:spPr bwMode="auto">
            <a:xfrm>
              <a:off x="3800" y="684"/>
              <a:ext cx="181" cy="254"/>
            </a:xfrm>
            <a:prstGeom prst="roundRect">
              <a:avLst>
                <a:gd name="adj" fmla="val 28176"/>
              </a:avLst>
            </a:prstGeom>
            <a:noFill/>
            <a:ln w="28575">
              <a:solidFill>
                <a:srgbClr val="FFDC99"/>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10" name="Rectangle 98"/>
            <p:cNvSpPr>
              <a:spLocks/>
            </p:cNvSpPr>
            <p:nvPr/>
          </p:nvSpPr>
          <p:spPr bwMode="auto">
            <a:xfrm>
              <a:off x="3812" y="684"/>
              <a:ext cx="157" cy="121"/>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dirty="0"/>
            </a:p>
          </p:txBody>
        </p:sp>
        <p:sp>
          <p:nvSpPr>
            <p:cNvPr id="13411" name="Rectangle 99"/>
            <p:cNvSpPr>
              <a:spLocks/>
            </p:cNvSpPr>
            <p:nvPr/>
          </p:nvSpPr>
          <p:spPr bwMode="auto">
            <a:xfrm>
              <a:off x="3812" y="684"/>
              <a:ext cx="169" cy="133"/>
            </a:xfrm>
            <a:prstGeom prst="rect">
              <a:avLst/>
            </a:prstGeom>
            <a:noFill/>
            <a:ln w="28575">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12" name="AutoShape 100"/>
            <p:cNvSpPr>
              <a:spLocks/>
            </p:cNvSpPr>
            <p:nvPr/>
          </p:nvSpPr>
          <p:spPr bwMode="auto">
            <a:xfrm>
              <a:off x="3800" y="684"/>
              <a:ext cx="181" cy="254"/>
            </a:xfrm>
            <a:prstGeom prst="roundRect">
              <a:avLst>
                <a:gd name="adj" fmla="val 28176"/>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13" name="Line 101"/>
            <p:cNvSpPr>
              <a:spLocks noChangeShapeType="1"/>
            </p:cNvSpPr>
            <p:nvPr/>
          </p:nvSpPr>
          <p:spPr bwMode="auto">
            <a:xfrm>
              <a:off x="3800" y="805"/>
              <a:ext cx="169" cy="1"/>
            </a:xfrm>
            <a:prstGeom prst="lin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14" name="AutoShape 102"/>
            <p:cNvSpPr>
              <a:spLocks/>
            </p:cNvSpPr>
            <p:nvPr/>
          </p:nvSpPr>
          <p:spPr bwMode="auto">
            <a:xfrm>
              <a:off x="3788" y="1928"/>
              <a:ext cx="157" cy="242"/>
            </a:xfrm>
            <a:prstGeom prst="roundRect">
              <a:avLst>
                <a:gd name="adj" fmla="val 32481"/>
              </a:avLst>
            </a:prstGeom>
            <a:solidFill>
              <a:srgbClr val="FFDC99"/>
            </a:solidFill>
            <a:ln>
              <a:noFill/>
            </a:ln>
            <a:extLst>
              <a:ext uri="{91240B29-F687-4f45-9708-019B960494DF}">
                <a14:hiddenLine xmlns:a14="http://schemas.microsoft.com/office/drawing/2010/main" xmlns="" w="9525">
                  <a:solidFill>
                    <a:schemeClr val="tx1"/>
                  </a:solidFill>
                  <a:round/>
                  <a:headEnd/>
                  <a:tailEnd/>
                </a14:hiddenLine>
              </a:ext>
            </a:extLst>
          </p:spPr>
          <p:txBody>
            <a:bodyPr lIns="0" tIns="0" rIns="0" bIns="0"/>
            <a:lstStyle/>
            <a:p>
              <a:endParaRPr lang="en-US" dirty="0"/>
            </a:p>
          </p:txBody>
        </p:sp>
        <p:sp>
          <p:nvSpPr>
            <p:cNvPr id="13415" name="AutoShape 103"/>
            <p:cNvSpPr>
              <a:spLocks/>
            </p:cNvSpPr>
            <p:nvPr/>
          </p:nvSpPr>
          <p:spPr bwMode="auto">
            <a:xfrm>
              <a:off x="3788" y="1928"/>
              <a:ext cx="169" cy="254"/>
            </a:xfrm>
            <a:prstGeom prst="roundRect">
              <a:avLst>
                <a:gd name="adj" fmla="val 30171"/>
              </a:avLst>
            </a:prstGeom>
            <a:noFill/>
            <a:ln w="28575">
              <a:solidFill>
                <a:srgbClr val="FFDC99"/>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16" name="Rectangle 104"/>
            <p:cNvSpPr>
              <a:spLocks/>
            </p:cNvSpPr>
            <p:nvPr/>
          </p:nvSpPr>
          <p:spPr bwMode="auto">
            <a:xfrm>
              <a:off x="3788" y="1928"/>
              <a:ext cx="157" cy="121"/>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dirty="0"/>
            </a:p>
          </p:txBody>
        </p:sp>
        <p:sp>
          <p:nvSpPr>
            <p:cNvPr id="13417" name="Rectangle 105"/>
            <p:cNvSpPr>
              <a:spLocks/>
            </p:cNvSpPr>
            <p:nvPr/>
          </p:nvSpPr>
          <p:spPr bwMode="auto">
            <a:xfrm>
              <a:off x="3788" y="1928"/>
              <a:ext cx="169" cy="133"/>
            </a:xfrm>
            <a:prstGeom prst="rect">
              <a:avLst/>
            </a:prstGeom>
            <a:noFill/>
            <a:ln w="28575">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18" name="AutoShape 106"/>
            <p:cNvSpPr>
              <a:spLocks/>
            </p:cNvSpPr>
            <p:nvPr/>
          </p:nvSpPr>
          <p:spPr bwMode="auto">
            <a:xfrm>
              <a:off x="3788" y="1928"/>
              <a:ext cx="169" cy="254"/>
            </a:xfrm>
            <a:prstGeom prst="roundRect">
              <a:avLst>
                <a:gd name="adj" fmla="val 30171"/>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19" name="Line 107"/>
            <p:cNvSpPr>
              <a:spLocks noChangeShapeType="1"/>
            </p:cNvSpPr>
            <p:nvPr/>
          </p:nvSpPr>
          <p:spPr bwMode="auto">
            <a:xfrm>
              <a:off x="3788" y="2049"/>
              <a:ext cx="157" cy="1"/>
            </a:xfrm>
            <a:prstGeom prst="lin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20" name="AutoShape 108"/>
            <p:cNvSpPr>
              <a:spLocks/>
            </p:cNvSpPr>
            <p:nvPr/>
          </p:nvSpPr>
          <p:spPr bwMode="auto">
            <a:xfrm>
              <a:off x="3522" y="1989"/>
              <a:ext cx="157" cy="253"/>
            </a:xfrm>
            <a:prstGeom prst="roundRect">
              <a:avLst>
                <a:gd name="adj" fmla="val 32481"/>
              </a:avLst>
            </a:prstGeom>
            <a:solidFill>
              <a:srgbClr val="FFDC99"/>
            </a:solidFill>
            <a:ln>
              <a:noFill/>
            </a:ln>
            <a:extLst>
              <a:ext uri="{91240B29-F687-4f45-9708-019B960494DF}">
                <a14:hiddenLine xmlns:a14="http://schemas.microsoft.com/office/drawing/2010/main" xmlns="" w="9525">
                  <a:solidFill>
                    <a:schemeClr val="tx1"/>
                  </a:solidFill>
                  <a:round/>
                  <a:headEnd/>
                  <a:tailEnd/>
                </a14:hiddenLine>
              </a:ext>
            </a:extLst>
          </p:spPr>
          <p:txBody>
            <a:bodyPr lIns="0" tIns="0" rIns="0" bIns="0"/>
            <a:lstStyle/>
            <a:p>
              <a:endParaRPr lang="en-US" dirty="0"/>
            </a:p>
          </p:txBody>
        </p:sp>
        <p:sp>
          <p:nvSpPr>
            <p:cNvPr id="13421" name="AutoShape 109"/>
            <p:cNvSpPr>
              <a:spLocks/>
            </p:cNvSpPr>
            <p:nvPr/>
          </p:nvSpPr>
          <p:spPr bwMode="auto">
            <a:xfrm>
              <a:off x="3522" y="1989"/>
              <a:ext cx="169" cy="266"/>
            </a:xfrm>
            <a:prstGeom prst="roundRect">
              <a:avLst>
                <a:gd name="adj" fmla="val 30171"/>
              </a:avLst>
            </a:prstGeom>
            <a:noFill/>
            <a:ln w="28575">
              <a:solidFill>
                <a:srgbClr val="FFDC99"/>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22" name="Rectangle 110"/>
            <p:cNvSpPr>
              <a:spLocks/>
            </p:cNvSpPr>
            <p:nvPr/>
          </p:nvSpPr>
          <p:spPr bwMode="auto">
            <a:xfrm>
              <a:off x="3522" y="2001"/>
              <a:ext cx="157" cy="109"/>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dirty="0"/>
            </a:p>
          </p:txBody>
        </p:sp>
        <p:sp>
          <p:nvSpPr>
            <p:cNvPr id="13423" name="Rectangle 111"/>
            <p:cNvSpPr>
              <a:spLocks/>
            </p:cNvSpPr>
            <p:nvPr/>
          </p:nvSpPr>
          <p:spPr bwMode="auto">
            <a:xfrm>
              <a:off x="3522" y="2001"/>
              <a:ext cx="169" cy="121"/>
            </a:xfrm>
            <a:prstGeom prst="rect">
              <a:avLst/>
            </a:prstGeom>
            <a:noFill/>
            <a:ln w="28575">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24" name="AutoShape 112"/>
            <p:cNvSpPr>
              <a:spLocks/>
            </p:cNvSpPr>
            <p:nvPr/>
          </p:nvSpPr>
          <p:spPr bwMode="auto">
            <a:xfrm>
              <a:off x="3522" y="1989"/>
              <a:ext cx="169" cy="266"/>
            </a:xfrm>
            <a:prstGeom prst="roundRect">
              <a:avLst>
                <a:gd name="adj" fmla="val 30171"/>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25" name="Line 113"/>
            <p:cNvSpPr>
              <a:spLocks noChangeShapeType="1"/>
            </p:cNvSpPr>
            <p:nvPr/>
          </p:nvSpPr>
          <p:spPr bwMode="auto">
            <a:xfrm>
              <a:off x="3522" y="2122"/>
              <a:ext cx="157" cy="1"/>
            </a:xfrm>
            <a:prstGeom prst="lin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26" name="AutoShape 114"/>
            <p:cNvSpPr>
              <a:spLocks/>
            </p:cNvSpPr>
            <p:nvPr/>
          </p:nvSpPr>
          <p:spPr bwMode="auto">
            <a:xfrm>
              <a:off x="3739" y="2230"/>
              <a:ext cx="169" cy="254"/>
            </a:xfrm>
            <a:prstGeom prst="roundRect">
              <a:avLst>
                <a:gd name="adj" fmla="val 30171"/>
              </a:avLst>
            </a:prstGeom>
            <a:solidFill>
              <a:srgbClr val="FFDC99"/>
            </a:solidFill>
            <a:ln>
              <a:noFill/>
            </a:ln>
            <a:extLst>
              <a:ext uri="{91240B29-F687-4f45-9708-019B960494DF}">
                <a14:hiddenLine xmlns:a14="http://schemas.microsoft.com/office/drawing/2010/main" xmlns="" w="9525">
                  <a:solidFill>
                    <a:schemeClr val="tx1"/>
                  </a:solidFill>
                  <a:round/>
                  <a:headEnd/>
                  <a:tailEnd/>
                </a14:hiddenLine>
              </a:ext>
            </a:extLst>
          </p:spPr>
          <p:txBody>
            <a:bodyPr lIns="0" tIns="0" rIns="0" bIns="0"/>
            <a:lstStyle/>
            <a:p>
              <a:endParaRPr lang="en-US" dirty="0"/>
            </a:p>
          </p:txBody>
        </p:sp>
        <p:sp>
          <p:nvSpPr>
            <p:cNvPr id="13427" name="AutoShape 115"/>
            <p:cNvSpPr>
              <a:spLocks/>
            </p:cNvSpPr>
            <p:nvPr/>
          </p:nvSpPr>
          <p:spPr bwMode="auto">
            <a:xfrm>
              <a:off x="3739" y="2230"/>
              <a:ext cx="181" cy="266"/>
            </a:xfrm>
            <a:prstGeom prst="roundRect">
              <a:avLst>
                <a:gd name="adj" fmla="val 28176"/>
              </a:avLst>
            </a:prstGeom>
            <a:noFill/>
            <a:ln w="28575">
              <a:solidFill>
                <a:srgbClr val="FFDC99"/>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28" name="Rectangle 116"/>
            <p:cNvSpPr>
              <a:spLocks/>
            </p:cNvSpPr>
            <p:nvPr/>
          </p:nvSpPr>
          <p:spPr bwMode="auto">
            <a:xfrm>
              <a:off x="3751" y="2242"/>
              <a:ext cx="157" cy="109"/>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dirty="0"/>
            </a:p>
          </p:txBody>
        </p:sp>
        <p:sp>
          <p:nvSpPr>
            <p:cNvPr id="13429" name="Rectangle 117"/>
            <p:cNvSpPr>
              <a:spLocks/>
            </p:cNvSpPr>
            <p:nvPr/>
          </p:nvSpPr>
          <p:spPr bwMode="auto">
            <a:xfrm>
              <a:off x="3751" y="2242"/>
              <a:ext cx="169" cy="121"/>
            </a:xfrm>
            <a:prstGeom prst="rect">
              <a:avLst/>
            </a:prstGeom>
            <a:noFill/>
            <a:ln w="28575">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30" name="AutoShape 118"/>
            <p:cNvSpPr>
              <a:spLocks/>
            </p:cNvSpPr>
            <p:nvPr/>
          </p:nvSpPr>
          <p:spPr bwMode="auto">
            <a:xfrm>
              <a:off x="3739" y="2230"/>
              <a:ext cx="181" cy="266"/>
            </a:xfrm>
            <a:prstGeom prst="roundRect">
              <a:avLst>
                <a:gd name="adj" fmla="val 28176"/>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31" name="Line 119"/>
            <p:cNvSpPr>
              <a:spLocks noChangeShapeType="1"/>
            </p:cNvSpPr>
            <p:nvPr/>
          </p:nvSpPr>
          <p:spPr bwMode="auto">
            <a:xfrm>
              <a:off x="3739" y="2363"/>
              <a:ext cx="169" cy="1"/>
            </a:xfrm>
            <a:prstGeom prst="lin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32" name="AutoShape 120"/>
            <p:cNvSpPr>
              <a:spLocks/>
            </p:cNvSpPr>
            <p:nvPr/>
          </p:nvSpPr>
          <p:spPr bwMode="auto">
            <a:xfrm>
              <a:off x="2035" y="1699"/>
              <a:ext cx="158" cy="241"/>
            </a:xfrm>
            <a:prstGeom prst="roundRect">
              <a:avLst>
                <a:gd name="adj" fmla="val 32278"/>
              </a:avLst>
            </a:prstGeom>
            <a:solidFill>
              <a:srgbClr val="FFDC99"/>
            </a:solidFill>
            <a:ln>
              <a:noFill/>
            </a:ln>
            <a:extLst>
              <a:ext uri="{91240B29-F687-4f45-9708-019B960494DF}">
                <a14:hiddenLine xmlns:a14="http://schemas.microsoft.com/office/drawing/2010/main" xmlns="" w="9525">
                  <a:solidFill>
                    <a:schemeClr val="tx1"/>
                  </a:solidFill>
                  <a:round/>
                  <a:headEnd/>
                  <a:tailEnd/>
                </a14:hiddenLine>
              </a:ext>
            </a:extLst>
          </p:spPr>
          <p:txBody>
            <a:bodyPr lIns="0" tIns="0" rIns="0" bIns="0"/>
            <a:lstStyle/>
            <a:p>
              <a:endParaRPr lang="en-US" dirty="0"/>
            </a:p>
          </p:txBody>
        </p:sp>
        <p:sp>
          <p:nvSpPr>
            <p:cNvPr id="13433" name="AutoShape 121"/>
            <p:cNvSpPr>
              <a:spLocks/>
            </p:cNvSpPr>
            <p:nvPr/>
          </p:nvSpPr>
          <p:spPr bwMode="auto">
            <a:xfrm>
              <a:off x="2035" y="1699"/>
              <a:ext cx="170" cy="253"/>
            </a:xfrm>
            <a:prstGeom prst="roundRect">
              <a:avLst>
                <a:gd name="adj" fmla="val 30000"/>
              </a:avLst>
            </a:prstGeom>
            <a:noFill/>
            <a:ln w="28575">
              <a:solidFill>
                <a:srgbClr val="FFDC99"/>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34" name="Rectangle 122"/>
            <p:cNvSpPr>
              <a:spLocks/>
            </p:cNvSpPr>
            <p:nvPr/>
          </p:nvSpPr>
          <p:spPr bwMode="auto">
            <a:xfrm>
              <a:off x="2035" y="1699"/>
              <a:ext cx="158" cy="121"/>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dirty="0"/>
            </a:p>
          </p:txBody>
        </p:sp>
        <p:sp>
          <p:nvSpPr>
            <p:cNvPr id="13435" name="Rectangle 123"/>
            <p:cNvSpPr>
              <a:spLocks/>
            </p:cNvSpPr>
            <p:nvPr/>
          </p:nvSpPr>
          <p:spPr bwMode="auto">
            <a:xfrm>
              <a:off x="2035" y="1699"/>
              <a:ext cx="170" cy="133"/>
            </a:xfrm>
            <a:prstGeom prst="rect">
              <a:avLst/>
            </a:prstGeom>
            <a:noFill/>
            <a:ln w="28575">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36" name="AutoShape 124"/>
            <p:cNvSpPr>
              <a:spLocks/>
            </p:cNvSpPr>
            <p:nvPr/>
          </p:nvSpPr>
          <p:spPr bwMode="auto">
            <a:xfrm>
              <a:off x="2035" y="1699"/>
              <a:ext cx="170" cy="253"/>
            </a:xfrm>
            <a:prstGeom prst="roundRect">
              <a:avLst>
                <a:gd name="adj" fmla="val 30000"/>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37" name="Line 125"/>
            <p:cNvSpPr>
              <a:spLocks noChangeShapeType="1"/>
            </p:cNvSpPr>
            <p:nvPr/>
          </p:nvSpPr>
          <p:spPr bwMode="auto">
            <a:xfrm>
              <a:off x="2035" y="1820"/>
              <a:ext cx="158" cy="1"/>
            </a:xfrm>
            <a:prstGeom prst="lin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38" name="AutoShape 126"/>
            <p:cNvSpPr>
              <a:spLocks/>
            </p:cNvSpPr>
            <p:nvPr/>
          </p:nvSpPr>
          <p:spPr bwMode="auto">
            <a:xfrm>
              <a:off x="2205" y="2182"/>
              <a:ext cx="157" cy="242"/>
            </a:xfrm>
            <a:prstGeom prst="roundRect">
              <a:avLst>
                <a:gd name="adj" fmla="val 32481"/>
              </a:avLst>
            </a:prstGeom>
            <a:solidFill>
              <a:srgbClr val="FFDC99"/>
            </a:solidFill>
            <a:ln>
              <a:noFill/>
            </a:ln>
            <a:extLst>
              <a:ext uri="{91240B29-F687-4f45-9708-019B960494DF}">
                <a14:hiddenLine xmlns:a14="http://schemas.microsoft.com/office/drawing/2010/main" xmlns="" w="9525">
                  <a:solidFill>
                    <a:schemeClr val="tx1"/>
                  </a:solidFill>
                  <a:round/>
                  <a:headEnd/>
                  <a:tailEnd/>
                </a14:hiddenLine>
              </a:ext>
            </a:extLst>
          </p:spPr>
          <p:txBody>
            <a:bodyPr lIns="0" tIns="0" rIns="0" bIns="0"/>
            <a:lstStyle/>
            <a:p>
              <a:endParaRPr lang="en-US" dirty="0"/>
            </a:p>
          </p:txBody>
        </p:sp>
        <p:sp>
          <p:nvSpPr>
            <p:cNvPr id="13439" name="AutoShape 127"/>
            <p:cNvSpPr>
              <a:spLocks/>
            </p:cNvSpPr>
            <p:nvPr/>
          </p:nvSpPr>
          <p:spPr bwMode="auto">
            <a:xfrm>
              <a:off x="2205" y="2182"/>
              <a:ext cx="169" cy="254"/>
            </a:xfrm>
            <a:prstGeom prst="roundRect">
              <a:avLst>
                <a:gd name="adj" fmla="val 30171"/>
              </a:avLst>
            </a:prstGeom>
            <a:noFill/>
            <a:ln w="28575">
              <a:solidFill>
                <a:srgbClr val="FFDC99"/>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40" name="Rectangle 128"/>
            <p:cNvSpPr>
              <a:spLocks/>
            </p:cNvSpPr>
            <p:nvPr/>
          </p:nvSpPr>
          <p:spPr bwMode="auto">
            <a:xfrm>
              <a:off x="2205" y="2182"/>
              <a:ext cx="157" cy="121"/>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dirty="0"/>
            </a:p>
          </p:txBody>
        </p:sp>
        <p:sp>
          <p:nvSpPr>
            <p:cNvPr id="13441" name="Rectangle 129"/>
            <p:cNvSpPr>
              <a:spLocks/>
            </p:cNvSpPr>
            <p:nvPr/>
          </p:nvSpPr>
          <p:spPr bwMode="auto">
            <a:xfrm>
              <a:off x="2205" y="2182"/>
              <a:ext cx="169" cy="133"/>
            </a:xfrm>
            <a:prstGeom prst="rect">
              <a:avLst/>
            </a:prstGeom>
            <a:noFill/>
            <a:ln w="28575">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42" name="AutoShape 130"/>
            <p:cNvSpPr>
              <a:spLocks/>
            </p:cNvSpPr>
            <p:nvPr/>
          </p:nvSpPr>
          <p:spPr bwMode="auto">
            <a:xfrm>
              <a:off x="2205" y="2182"/>
              <a:ext cx="169" cy="254"/>
            </a:xfrm>
            <a:prstGeom prst="roundRect">
              <a:avLst>
                <a:gd name="adj" fmla="val 30171"/>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43" name="Line 131"/>
            <p:cNvSpPr>
              <a:spLocks noChangeShapeType="1"/>
            </p:cNvSpPr>
            <p:nvPr/>
          </p:nvSpPr>
          <p:spPr bwMode="auto">
            <a:xfrm>
              <a:off x="2205" y="2303"/>
              <a:ext cx="157" cy="1"/>
            </a:xfrm>
            <a:prstGeom prst="lin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44" name="Freeform 132"/>
            <p:cNvSpPr>
              <a:spLocks/>
            </p:cNvSpPr>
            <p:nvPr/>
          </p:nvSpPr>
          <p:spPr bwMode="auto">
            <a:xfrm>
              <a:off x="3655" y="2291"/>
              <a:ext cx="84" cy="48"/>
            </a:xfrm>
            <a:custGeom>
              <a:avLst/>
              <a:gdLst>
                <a:gd name="T0" fmla="*/ 0 w 21600"/>
                <a:gd name="T1" fmla="*/ 10800 h 21600"/>
                <a:gd name="T2" fmla="*/ 0 w 21600"/>
                <a:gd name="T3" fmla="*/ 0 h 21600"/>
                <a:gd name="T4" fmla="*/ 21600 w 21600"/>
                <a:gd name="T5" fmla="*/ 10800 h 21600"/>
                <a:gd name="T6" fmla="*/ 0 w 21600"/>
                <a:gd name="T7" fmla="*/ 21600 h 21600"/>
                <a:gd name="T8" fmla="*/ 0 w 21600"/>
                <a:gd name="T9" fmla="*/ 10800 h 21600"/>
                <a:gd name="T10" fmla="*/ 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0" y="10800"/>
                  </a:moveTo>
                  <a:lnTo>
                    <a:pt x="0" y="0"/>
                  </a:lnTo>
                  <a:lnTo>
                    <a:pt x="21600" y="10800"/>
                  </a:lnTo>
                  <a:lnTo>
                    <a:pt x="0" y="21600"/>
                  </a:lnTo>
                  <a:lnTo>
                    <a:pt x="0" y="10800"/>
                  </a:lnTo>
                  <a:close/>
                  <a:moveTo>
                    <a:pt x="0" y="10800"/>
                  </a:moveTo>
                </a:path>
              </a:pathLst>
            </a:custGeom>
            <a:solidFill>
              <a:srgbClr val="000000"/>
            </a:solidFill>
            <a:ln w="28575" cap="flat">
              <a:solidFill>
                <a:schemeClr val="tx1"/>
              </a:solidFill>
              <a:prstDash val="solid"/>
              <a:round/>
              <a:headEnd type="none" w="med" len="med"/>
              <a:tailEnd type="none" w="med" len="med"/>
            </a:ln>
          </p:spPr>
          <p:txBody>
            <a:bodyPr lIns="0" tIns="0" rIns="0" bIns="0"/>
            <a:lstStyle/>
            <a:p>
              <a:endParaRPr lang="en-US" dirty="0"/>
            </a:p>
          </p:txBody>
        </p:sp>
        <p:sp>
          <p:nvSpPr>
            <p:cNvPr id="13445" name="Line 133"/>
            <p:cNvSpPr>
              <a:spLocks noChangeShapeType="1"/>
            </p:cNvSpPr>
            <p:nvPr/>
          </p:nvSpPr>
          <p:spPr bwMode="auto">
            <a:xfrm>
              <a:off x="2301" y="2255"/>
              <a:ext cx="1354" cy="60"/>
            </a:xfrm>
            <a:prstGeom prst="lin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46" name="Freeform 134"/>
            <p:cNvSpPr>
              <a:spLocks/>
            </p:cNvSpPr>
            <p:nvPr/>
          </p:nvSpPr>
          <p:spPr bwMode="auto">
            <a:xfrm>
              <a:off x="791" y="2339"/>
              <a:ext cx="72" cy="36"/>
            </a:xfrm>
            <a:custGeom>
              <a:avLst/>
              <a:gdLst>
                <a:gd name="T0" fmla="*/ 21600 w 21600"/>
                <a:gd name="T1" fmla="*/ 14400 h 21600"/>
                <a:gd name="T2" fmla="*/ 21600 w 21600"/>
                <a:gd name="T3" fmla="*/ 21600 h 21600"/>
                <a:gd name="T4" fmla="*/ 0 w 21600"/>
                <a:gd name="T5" fmla="*/ 14400 h 21600"/>
                <a:gd name="T6" fmla="*/ 21600 w 21600"/>
                <a:gd name="T7" fmla="*/ 0 h 21600"/>
                <a:gd name="T8" fmla="*/ 21600 w 21600"/>
                <a:gd name="T9" fmla="*/ 14400 h 21600"/>
                <a:gd name="T10" fmla="*/ 21600 w 21600"/>
                <a:gd name="T11" fmla="*/ 14400 h 21600"/>
              </a:gdLst>
              <a:ahLst/>
              <a:cxnLst>
                <a:cxn ang="0">
                  <a:pos x="T0" y="T1"/>
                </a:cxn>
                <a:cxn ang="0">
                  <a:pos x="T2" y="T3"/>
                </a:cxn>
                <a:cxn ang="0">
                  <a:pos x="T4" y="T5"/>
                </a:cxn>
                <a:cxn ang="0">
                  <a:pos x="T6" y="T7"/>
                </a:cxn>
                <a:cxn ang="0">
                  <a:pos x="T8" y="T9"/>
                </a:cxn>
                <a:cxn ang="0">
                  <a:pos x="T10" y="T11"/>
                </a:cxn>
              </a:cxnLst>
              <a:rect l="0" t="0" r="r" b="b"/>
              <a:pathLst>
                <a:path w="21600" h="21600">
                  <a:moveTo>
                    <a:pt x="21600" y="14400"/>
                  </a:moveTo>
                  <a:lnTo>
                    <a:pt x="21600" y="21600"/>
                  </a:lnTo>
                  <a:lnTo>
                    <a:pt x="0" y="14400"/>
                  </a:lnTo>
                  <a:lnTo>
                    <a:pt x="21600" y="0"/>
                  </a:lnTo>
                  <a:lnTo>
                    <a:pt x="21600" y="14400"/>
                  </a:lnTo>
                  <a:close/>
                  <a:moveTo>
                    <a:pt x="21600" y="14400"/>
                  </a:moveTo>
                </a:path>
              </a:pathLst>
            </a:custGeom>
            <a:solidFill>
              <a:srgbClr val="000000"/>
            </a:solidFill>
            <a:ln w="28575" cap="flat">
              <a:solidFill>
                <a:schemeClr val="tx1"/>
              </a:solidFill>
              <a:prstDash val="solid"/>
              <a:round/>
              <a:headEnd type="none" w="med" len="med"/>
              <a:tailEnd type="none" w="med" len="med"/>
            </a:ln>
          </p:spPr>
          <p:txBody>
            <a:bodyPr lIns="0" tIns="0" rIns="0" bIns="0"/>
            <a:lstStyle/>
            <a:p>
              <a:endParaRPr lang="en-US" dirty="0"/>
            </a:p>
          </p:txBody>
        </p:sp>
        <p:sp>
          <p:nvSpPr>
            <p:cNvPr id="13447" name="Line 135"/>
            <p:cNvSpPr>
              <a:spLocks noChangeShapeType="1"/>
            </p:cNvSpPr>
            <p:nvPr/>
          </p:nvSpPr>
          <p:spPr bwMode="auto">
            <a:xfrm flipH="1">
              <a:off x="875" y="2279"/>
              <a:ext cx="1354" cy="84"/>
            </a:xfrm>
            <a:prstGeom prst="lin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48" name="Freeform 136"/>
            <p:cNvSpPr>
              <a:spLocks/>
            </p:cNvSpPr>
            <p:nvPr/>
          </p:nvSpPr>
          <p:spPr bwMode="auto">
            <a:xfrm>
              <a:off x="3425" y="2037"/>
              <a:ext cx="85" cy="48"/>
            </a:xfrm>
            <a:custGeom>
              <a:avLst/>
              <a:gdLst>
                <a:gd name="T0" fmla="*/ 3049 w 21600"/>
                <a:gd name="T1" fmla="*/ 10800 h 21600"/>
                <a:gd name="T2" fmla="*/ 3049 w 21600"/>
                <a:gd name="T3" fmla="*/ 0 h 21600"/>
                <a:gd name="T4" fmla="*/ 21600 w 21600"/>
                <a:gd name="T5" fmla="*/ 16200 h 21600"/>
                <a:gd name="T6" fmla="*/ 0 w 21600"/>
                <a:gd name="T7" fmla="*/ 21600 h 21600"/>
                <a:gd name="T8" fmla="*/ 3049 w 21600"/>
                <a:gd name="T9" fmla="*/ 10800 h 21600"/>
                <a:gd name="T10" fmla="*/ 3049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3049" y="10800"/>
                  </a:moveTo>
                  <a:lnTo>
                    <a:pt x="3049" y="0"/>
                  </a:lnTo>
                  <a:lnTo>
                    <a:pt x="21600" y="16200"/>
                  </a:lnTo>
                  <a:lnTo>
                    <a:pt x="0" y="21600"/>
                  </a:lnTo>
                  <a:lnTo>
                    <a:pt x="3049" y="10800"/>
                  </a:lnTo>
                  <a:close/>
                  <a:moveTo>
                    <a:pt x="3049" y="10800"/>
                  </a:moveTo>
                </a:path>
              </a:pathLst>
            </a:custGeom>
            <a:solidFill>
              <a:srgbClr val="000000"/>
            </a:solidFill>
            <a:ln w="28575" cap="flat">
              <a:solidFill>
                <a:schemeClr val="tx1"/>
              </a:solidFill>
              <a:prstDash val="solid"/>
              <a:round/>
              <a:headEnd type="none" w="med" len="med"/>
              <a:tailEnd type="none" w="med" len="med"/>
            </a:ln>
          </p:spPr>
          <p:txBody>
            <a:bodyPr lIns="0" tIns="0" rIns="0" bIns="0"/>
            <a:lstStyle/>
            <a:p>
              <a:endParaRPr lang="en-US" dirty="0"/>
            </a:p>
          </p:txBody>
        </p:sp>
        <p:sp>
          <p:nvSpPr>
            <p:cNvPr id="13449" name="Line 137"/>
            <p:cNvSpPr>
              <a:spLocks noChangeShapeType="1"/>
            </p:cNvSpPr>
            <p:nvPr/>
          </p:nvSpPr>
          <p:spPr bwMode="auto">
            <a:xfrm>
              <a:off x="2156" y="1795"/>
              <a:ext cx="1269" cy="266"/>
            </a:xfrm>
            <a:prstGeom prst="lin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50" name="AutoShape 138"/>
            <p:cNvSpPr>
              <a:spLocks/>
            </p:cNvSpPr>
            <p:nvPr/>
          </p:nvSpPr>
          <p:spPr bwMode="auto">
            <a:xfrm>
              <a:off x="622" y="2291"/>
              <a:ext cx="157" cy="254"/>
            </a:xfrm>
            <a:prstGeom prst="roundRect">
              <a:avLst>
                <a:gd name="adj" fmla="val 32481"/>
              </a:avLst>
            </a:prstGeom>
            <a:solidFill>
              <a:srgbClr val="FFDC99"/>
            </a:solidFill>
            <a:ln>
              <a:noFill/>
            </a:ln>
            <a:extLst>
              <a:ext uri="{91240B29-F687-4f45-9708-019B960494DF}">
                <a14:hiddenLine xmlns:a14="http://schemas.microsoft.com/office/drawing/2010/main" xmlns="" w="9525">
                  <a:solidFill>
                    <a:schemeClr val="tx1"/>
                  </a:solidFill>
                  <a:round/>
                  <a:headEnd/>
                  <a:tailEnd/>
                </a14:hiddenLine>
              </a:ext>
            </a:extLst>
          </p:spPr>
          <p:txBody>
            <a:bodyPr lIns="0" tIns="0" rIns="0" bIns="0"/>
            <a:lstStyle/>
            <a:p>
              <a:endParaRPr lang="en-US" dirty="0"/>
            </a:p>
          </p:txBody>
        </p:sp>
        <p:sp>
          <p:nvSpPr>
            <p:cNvPr id="13451" name="AutoShape 139"/>
            <p:cNvSpPr>
              <a:spLocks/>
            </p:cNvSpPr>
            <p:nvPr/>
          </p:nvSpPr>
          <p:spPr bwMode="auto">
            <a:xfrm>
              <a:off x="622" y="2291"/>
              <a:ext cx="169" cy="266"/>
            </a:xfrm>
            <a:prstGeom prst="roundRect">
              <a:avLst>
                <a:gd name="adj" fmla="val 30171"/>
              </a:avLst>
            </a:prstGeom>
            <a:noFill/>
            <a:ln w="28575">
              <a:solidFill>
                <a:srgbClr val="FFDC99"/>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52" name="Rectangle 140"/>
            <p:cNvSpPr>
              <a:spLocks/>
            </p:cNvSpPr>
            <p:nvPr/>
          </p:nvSpPr>
          <p:spPr bwMode="auto">
            <a:xfrm>
              <a:off x="622" y="2303"/>
              <a:ext cx="157" cy="109"/>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dirty="0"/>
            </a:p>
          </p:txBody>
        </p:sp>
        <p:sp>
          <p:nvSpPr>
            <p:cNvPr id="13453" name="Rectangle 141"/>
            <p:cNvSpPr>
              <a:spLocks/>
            </p:cNvSpPr>
            <p:nvPr/>
          </p:nvSpPr>
          <p:spPr bwMode="auto">
            <a:xfrm>
              <a:off x="622" y="2303"/>
              <a:ext cx="169" cy="121"/>
            </a:xfrm>
            <a:prstGeom prst="rect">
              <a:avLst/>
            </a:prstGeom>
            <a:noFill/>
            <a:ln w="28575">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54" name="AutoShape 142"/>
            <p:cNvSpPr>
              <a:spLocks/>
            </p:cNvSpPr>
            <p:nvPr/>
          </p:nvSpPr>
          <p:spPr bwMode="auto">
            <a:xfrm>
              <a:off x="622" y="2291"/>
              <a:ext cx="169" cy="266"/>
            </a:xfrm>
            <a:prstGeom prst="roundRect">
              <a:avLst>
                <a:gd name="adj" fmla="val 30171"/>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55" name="Line 143"/>
            <p:cNvSpPr>
              <a:spLocks noChangeShapeType="1"/>
            </p:cNvSpPr>
            <p:nvPr/>
          </p:nvSpPr>
          <p:spPr bwMode="auto">
            <a:xfrm>
              <a:off x="622" y="2424"/>
              <a:ext cx="157" cy="1"/>
            </a:xfrm>
            <a:prstGeom prst="lin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56" name="AutoShape 144"/>
            <p:cNvSpPr>
              <a:spLocks/>
            </p:cNvSpPr>
            <p:nvPr/>
          </p:nvSpPr>
          <p:spPr bwMode="auto">
            <a:xfrm>
              <a:off x="658" y="1989"/>
              <a:ext cx="169" cy="241"/>
            </a:xfrm>
            <a:prstGeom prst="roundRect">
              <a:avLst>
                <a:gd name="adj" fmla="val 30171"/>
              </a:avLst>
            </a:prstGeom>
            <a:solidFill>
              <a:srgbClr val="FFDC99"/>
            </a:solidFill>
            <a:ln>
              <a:noFill/>
            </a:ln>
            <a:extLst>
              <a:ext uri="{91240B29-F687-4f45-9708-019B960494DF}">
                <a14:hiddenLine xmlns:a14="http://schemas.microsoft.com/office/drawing/2010/main" xmlns="" w="9525">
                  <a:solidFill>
                    <a:schemeClr val="tx1"/>
                  </a:solidFill>
                  <a:round/>
                  <a:headEnd/>
                  <a:tailEnd/>
                </a14:hiddenLine>
              </a:ext>
            </a:extLst>
          </p:spPr>
          <p:txBody>
            <a:bodyPr lIns="0" tIns="0" rIns="0" bIns="0"/>
            <a:lstStyle/>
            <a:p>
              <a:endParaRPr lang="en-US" dirty="0"/>
            </a:p>
          </p:txBody>
        </p:sp>
        <p:sp>
          <p:nvSpPr>
            <p:cNvPr id="13457" name="AutoShape 145"/>
            <p:cNvSpPr>
              <a:spLocks/>
            </p:cNvSpPr>
            <p:nvPr/>
          </p:nvSpPr>
          <p:spPr bwMode="auto">
            <a:xfrm>
              <a:off x="658" y="1989"/>
              <a:ext cx="181" cy="253"/>
            </a:xfrm>
            <a:prstGeom prst="roundRect">
              <a:avLst>
                <a:gd name="adj" fmla="val 28176"/>
              </a:avLst>
            </a:prstGeom>
            <a:noFill/>
            <a:ln w="28575">
              <a:solidFill>
                <a:srgbClr val="FFDC99"/>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58" name="Rectangle 146"/>
            <p:cNvSpPr>
              <a:spLocks/>
            </p:cNvSpPr>
            <p:nvPr/>
          </p:nvSpPr>
          <p:spPr bwMode="auto">
            <a:xfrm>
              <a:off x="670" y="1989"/>
              <a:ext cx="157" cy="121"/>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dirty="0"/>
            </a:p>
          </p:txBody>
        </p:sp>
        <p:sp>
          <p:nvSpPr>
            <p:cNvPr id="13459" name="Rectangle 147"/>
            <p:cNvSpPr>
              <a:spLocks/>
            </p:cNvSpPr>
            <p:nvPr/>
          </p:nvSpPr>
          <p:spPr bwMode="auto">
            <a:xfrm>
              <a:off x="670" y="1989"/>
              <a:ext cx="169" cy="133"/>
            </a:xfrm>
            <a:prstGeom prst="rect">
              <a:avLst/>
            </a:prstGeom>
            <a:noFill/>
            <a:ln w="28575">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60" name="AutoShape 148"/>
            <p:cNvSpPr>
              <a:spLocks/>
            </p:cNvSpPr>
            <p:nvPr/>
          </p:nvSpPr>
          <p:spPr bwMode="auto">
            <a:xfrm>
              <a:off x="658" y="1989"/>
              <a:ext cx="181" cy="253"/>
            </a:xfrm>
            <a:prstGeom prst="roundRect">
              <a:avLst>
                <a:gd name="adj" fmla="val 28176"/>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61" name="Line 149"/>
            <p:cNvSpPr>
              <a:spLocks noChangeShapeType="1"/>
            </p:cNvSpPr>
            <p:nvPr/>
          </p:nvSpPr>
          <p:spPr bwMode="auto">
            <a:xfrm>
              <a:off x="658" y="2110"/>
              <a:ext cx="169" cy="1"/>
            </a:xfrm>
            <a:prstGeom prst="lin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62" name="AutoShape 150"/>
            <p:cNvSpPr>
              <a:spLocks/>
            </p:cNvSpPr>
            <p:nvPr/>
          </p:nvSpPr>
          <p:spPr bwMode="auto">
            <a:xfrm>
              <a:off x="356" y="2025"/>
              <a:ext cx="157" cy="242"/>
            </a:xfrm>
            <a:prstGeom prst="roundRect">
              <a:avLst>
                <a:gd name="adj" fmla="val 32481"/>
              </a:avLst>
            </a:prstGeom>
            <a:solidFill>
              <a:srgbClr val="FFDC99"/>
            </a:solidFill>
            <a:ln>
              <a:noFill/>
            </a:ln>
            <a:extLst>
              <a:ext uri="{91240B29-F687-4f45-9708-019B960494DF}">
                <a14:hiddenLine xmlns:a14="http://schemas.microsoft.com/office/drawing/2010/main" xmlns="" w="9525">
                  <a:solidFill>
                    <a:schemeClr val="tx1"/>
                  </a:solidFill>
                  <a:round/>
                  <a:headEnd/>
                  <a:tailEnd/>
                </a14:hiddenLine>
              </a:ext>
            </a:extLst>
          </p:spPr>
          <p:txBody>
            <a:bodyPr lIns="0" tIns="0" rIns="0" bIns="0"/>
            <a:lstStyle/>
            <a:p>
              <a:endParaRPr lang="en-US" dirty="0"/>
            </a:p>
          </p:txBody>
        </p:sp>
        <p:sp>
          <p:nvSpPr>
            <p:cNvPr id="13463" name="AutoShape 151"/>
            <p:cNvSpPr>
              <a:spLocks/>
            </p:cNvSpPr>
            <p:nvPr/>
          </p:nvSpPr>
          <p:spPr bwMode="auto">
            <a:xfrm>
              <a:off x="356" y="2025"/>
              <a:ext cx="169" cy="254"/>
            </a:xfrm>
            <a:prstGeom prst="roundRect">
              <a:avLst>
                <a:gd name="adj" fmla="val 30171"/>
              </a:avLst>
            </a:prstGeom>
            <a:noFill/>
            <a:ln w="28575">
              <a:solidFill>
                <a:srgbClr val="FFDC99"/>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64" name="Rectangle 152"/>
            <p:cNvSpPr>
              <a:spLocks/>
            </p:cNvSpPr>
            <p:nvPr/>
          </p:nvSpPr>
          <p:spPr bwMode="auto">
            <a:xfrm>
              <a:off x="356" y="2025"/>
              <a:ext cx="157" cy="121"/>
            </a:xfrm>
            <a:prstGeom prst="rect">
              <a:avLst/>
            </a:prstGeom>
            <a:solidFill>
              <a:srgbClr val="FFFF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p>
              <a:endParaRPr lang="en-US" dirty="0"/>
            </a:p>
          </p:txBody>
        </p:sp>
        <p:sp>
          <p:nvSpPr>
            <p:cNvPr id="13465" name="Rectangle 153"/>
            <p:cNvSpPr>
              <a:spLocks/>
            </p:cNvSpPr>
            <p:nvPr/>
          </p:nvSpPr>
          <p:spPr bwMode="auto">
            <a:xfrm>
              <a:off x="356" y="2025"/>
              <a:ext cx="169" cy="133"/>
            </a:xfrm>
            <a:prstGeom prst="rect">
              <a:avLst/>
            </a:prstGeom>
            <a:noFill/>
            <a:ln w="28575">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66" name="AutoShape 154"/>
            <p:cNvSpPr>
              <a:spLocks/>
            </p:cNvSpPr>
            <p:nvPr/>
          </p:nvSpPr>
          <p:spPr bwMode="auto">
            <a:xfrm>
              <a:off x="356" y="2025"/>
              <a:ext cx="169" cy="254"/>
            </a:xfrm>
            <a:prstGeom prst="roundRect">
              <a:avLst>
                <a:gd name="adj" fmla="val 30171"/>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67" name="Line 155"/>
            <p:cNvSpPr>
              <a:spLocks noChangeShapeType="1"/>
            </p:cNvSpPr>
            <p:nvPr/>
          </p:nvSpPr>
          <p:spPr bwMode="auto">
            <a:xfrm>
              <a:off x="356" y="2146"/>
              <a:ext cx="157" cy="1"/>
            </a:xfrm>
            <a:prstGeom prst="lin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3468" name="Rectangle 156"/>
            <p:cNvSpPr>
              <a:spLocks/>
            </p:cNvSpPr>
            <p:nvPr/>
          </p:nvSpPr>
          <p:spPr bwMode="auto">
            <a:xfrm>
              <a:off x="1576" y="1438"/>
              <a:ext cx="563"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300" dirty="0">
                  <a:solidFill>
                    <a:schemeClr val="tx1"/>
                  </a:solidFill>
                  <a:latin typeface="Arial" charset="0"/>
                  <a:ea typeface="ＭＳ Ｐゴシック" charset="0"/>
                  <a:cs typeface="Arial" charset="0"/>
                  <a:sym typeface="Arial" charset="0"/>
                </a:rPr>
                <a:t>Notification</a:t>
              </a:r>
            </a:p>
          </p:txBody>
        </p:sp>
        <p:sp>
          <p:nvSpPr>
            <p:cNvPr id="13469" name="Rectangle 157"/>
            <p:cNvSpPr>
              <a:spLocks/>
            </p:cNvSpPr>
            <p:nvPr/>
          </p:nvSpPr>
          <p:spPr bwMode="auto">
            <a:xfrm>
              <a:off x="2977" y="1366"/>
              <a:ext cx="563"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spAutoFit/>
            </a:bodyPr>
            <a:lstStyle/>
            <a:p>
              <a:r>
                <a:rPr lang="en-US" sz="1300" dirty="0">
                  <a:solidFill>
                    <a:schemeClr val="tx1"/>
                  </a:solidFill>
                  <a:latin typeface="Arial" charset="0"/>
                  <a:ea typeface="ＭＳ Ｐゴシック" charset="0"/>
                  <a:cs typeface="Arial" charset="0"/>
                  <a:sym typeface="Arial" charset="0"/>
                </a:rPr>
                <a:t>Notification</a:t>
              </a:r>
            </a:p>
          </p:txBody>
        </p:sp>
      </p:grpSp>
      <p:sp>
        <p:nvSpPr>
          <p:cNvPr id="2" name="Slide Number Placeholder 1">
            <a:extLst>
              <a:ext uri="{FF2B5EF4-FFF2-40B4-BE49-F238E27FC236}">
                <a16:creationId xmlns:a16="http://schemas.microsoft.com/office/drawing/2014/main" id="{94CBFDC5-6F8C-42D2-8674-17229E8E8360}"/>
              </a:ext>
            </a:extLst>
          </p:cNvPr>
          <p:cNvSpPr>
            <a:spLocks noGrp="1"/>
          </p:cNvSpPr>
          <p:nvPr>
            <p:ph type="sldNum" sz="quarter" idx="12"/>
          </p:nvPr>
        </p:nvSpPr>
        <p:spPr/>
        <p:txBody>
          <a:bodyPr/>
          <a:lstStyle/>
          <a:p>
            <a:fld id="{87A86327-0721-5342-9587-EFE31BC8540E}" type="slidenum">
              <a:rPr lang="en-US" smtClean="0"/>
              <a:t>7</a:t>
            </a:fld>
            <a:endParaRPr lang="en-US" dirty="0"/>
          </a:p>
        </p:txBody>
      </p:sp>
    </p:spTree>
    <p:extLst>
      <p:ext uri="{BB962C8B-B14F-4D97-AF65-F5344CB8AC3E}">
        <p14:creationId xmlns:p14="http://schemas.microsoft.com/office/powerpoint/2010/main" val="549820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D4CA22-A966-48FA-B78B-16841DA78EC6}"/>
              </a:ext>
            </a:extLst>
          </p:cNvPr>
          <p:cNvSpPr>
            <a:spLocks noGrp="1"/>
          </p:cNvSpPr>
          <p:nvPr>
            <p:ph idx="1"/>
          </p:nvPr>
        </p:nvSpPr>
        <p:spPr>
          <a:xfrm>
            <a:off x="457200" y="1981200"/>
            <a:ext cx="8229600" cy="4144963"/>
          </a:xfrm>
        </p:spPr>
        <p:txBody>
          <a:bodyPr>
            <a:normAutofit/>
          </a:bodyPr>
          <a:lstStyle/>
          <a:p>
            <a:pPr marL="0" indent="0">
              <a:buNone/>
            </a:pPr>
            <a:r>
              <a:rPr lang="en-US" sz="2800" dirty="0"/>
              <a:t>Q1: In the Dealing Room System application, who play the role of </a:t>
            </a:r>
            <a:r>
              <a:rPr lang="en-US" sz="2800" b="1" dirty="0"/>
              <a:t>publishers</a:t>
            </a:r>
            <a:r>
              <a:rPr lang="en-US" sz="2800" dirty="0"/>
              <a:t>? </a:t>
            </a:r>
          </a:p>
          <a:p>
            <a:pPr marL="0" indent="0">
              <a:buNone/>
            </a:pPr>
            <a:endParaRPr lang="en-US" sz="2800" dirty="0"/>
          </a:p>
          <a:p>
            <a:pPr marL="0" indent="0">
              <a:buNone/>
            </a:pPr>
            <a:r>
              <a:rPr lang="en-US" sz="2800" dirty="0"/>
              <a:t>Q2: Who play the role of </a:t>
            </a:r>
            <a:r>
              <a:rPr lang="en-US" sz="2800" b="1" dirty="0"/>
              <a:t>subscribers</a:t>
            </a:r>
            <a:r>
              <a:rPr lang="en-US" sz="2800" dirty="0"/>
              <a:t>?</a:t>
            </a:r>
          </a:p>
          <a:p>
            <a:pPr marL="0" indent="0">
              <a:buNone/>
            </a:pPr>
            <a:endParaRPr lang="en-US" sz="2800" dirty="0"/>
          </a:p>
          <a:p>
            <a:pPr marL="0" indent="0">
              <a:buNone/>
            </a:pPr>
            <a:r>
              <a:rPr lang="en-US" sz="2800" dirty="0"/>
              <a:t>Q3: A publish-subscribe system is also known as a distributed event-based system. What are the </a:t>
            </a:r>
            <a:r>
              <a:rPr lang="en-US" sz="2800" b="1" dirty="0"/>
              <a:t>events</a:t>
            </a:r>
            <a:r>
              <a:rPr lang="en-US" sz="2800" dirty="0"/>
              <a:t> in the dealing room system application?</a:t>
            </a:r>
          </a:p>
        </p:txBody>
      </p:sp>
      <p:sp>
        <p:nvSpPr>
          <p:cNvPr id="4" name="Slide Number Placeholder 3">
            <a:extLst>
              <a:ext uri="{FF2B5EF4-FFF2-40B4-BE49-F238E27FC236}">
                <a16:creationId xmlns:a16="http://schemas.microsoft.com/office/drawing/2014/main" id="{1625986D-71A7-4D1D-B584-55AAC7B30B60}"/>
              </a:ext>
            </a:extLst>
          </p:cNvPr>
          <p:cNvSpPr>
            <a:spLocks noGrp="1"/>
          </p:cNvSpPr>
          <p:nvPr>
            <p:ph type="sldNum" sz="quarter" idx="12"/>
          </p:nvPr>
        </p:nvSpPr>
        <p:spPr/>
        <p:txBody>
          <a:bodyPr/>
          <a:lstStyle/>
          <a:p>
            <a:fld id="{87A86327-0721-5342-9587-EFE31BC8540E}" type="slidenum">
              <a:rPr lang="en-US" smtClean="0"/>
              <a:t>8</a:t>
            </a:fld>
            <a:endParaRPr lang="en-US" dirty="0"/>
          </a:p>
        </p:txBody>
      </p:sp>
      <p:sp>
        <p:nvSpPr>
          <p:cNvPr id="5" name="Title 1">
            <a:extLst>
              <a:ext uri="{FF2B5EF4-FFF2-40B4-BE49-F238E27FC236}">
                <a16:creationId xmlns:a16="http://schemas.microsoft.com/office/drawing/2014/main" id="{869CAB50-0075-4E27-B1A7-EC5CBD26183A}"/>
              </a:ext>
            </a:extLst>
          </p:cNvPr>
          <p:cNvSpPr>
            <a:spLocks noGrp="1"/>
          </p:cNvSpPr>
          <p:nvPr>
            <p:ph type="title"/>
          </p:nvPr>
        </p:nvSpPr>
        <p:spPr>
          <a:xfrm>
            <a:off x="457200" y="274638"/>
            <a:ext cx="8229600" cy="1143000"/>
          </a:xfrm>
        </p:spPr>
        <p:txBody>
          <a:bodyPr>
            <a:noAutofit/>
          </a:bodyPr>
          <a:lstStyle/>
          <a:p>
            <a:r>
              <a:rPr lang="en-US" sz="3600" dirty="0"/>
              <a:t>Example publish-subscribe application: </a:t>
            </a:r>
            <a:r>
              <a:rPr lang="en-US" sz="3200" dirty="0"/>
              <a:t>Dealing Room System (cont.)</a:t>
            </a:r>
          </a:p>
        </p:txBody>
      </p:sp>
    </p:spTree>
    <p:extLst>
      <p:ext uri="{BB962C8B-B14F-4D97-AF65-F5344CB8AC3E}">
        <p14:creationId xmlns:p14="http://schemas.microsoft.com/office/powerpoint/2010/main" val="3063283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Characteristics of </a:t>
            </a:r>
            <a:br>
              <a:rPr lang="en-US" dirty="0"/>
            </a:br>
            <a:r>
              <a:rPr lang="en-US" dirty="0"/>
              <a:t>Publish-Subscribe systems</a:t>
            </a:r>
          </a:p>
        </p:txBody>
      </p:sp>
      <p:sp>
        <p:nvSpPr>
          <p:cNvPr id="3" name="Content Placeholder 2"/>
          <p:cNvSpPr>
            <a:spLocks noGrp="1"/>
          </p:cNvSpPr>
          <p:nvPr>
            <p:ph idx="1"/>
          </p:nvPr>
        </p:nvSpPr>
        <p:spPr>
          <a:xfrm>
            <a:off x="457200" y="1753386"/>
            <a:ext cx="8229600" cy="4372777"/>
          </a:xfrm>
        </p:spPr>
        <p:txBody>
          <a:bodyPr>
            <a:normAutofit fontScale="85000" lnSpcReduction="10000"/>
          </a:bodyPr>
          <a:lstStyle/>
          <a:p>
            <a:r>
              <a:rPr lang="en-US" dirty="0"/>
              <a:t>Heterogeneity</a:t>
            </a:r>
          </a:p>
          <a:p>
            <a:pPr lvl="1"/>
            <a:r>
              <a:rPr lang="en-US" dirty="0"/>
              <a:t>When event notifications are used as means of communication, components that are not designed to work together, can now work together.</a:t>
            </a:r>
          </a:p>
          <a:p>
            <a:pPr lvl="1"/>
            <a:r>
              <a:rPr lang="en-US" dirty="0"/>
              <a:t>Event-gathering objects publish the types of events they offer.</a:t>
            </a:r>
          </a:p>
          <a:p>
            <a:r>
              <a:rPr lang="en-US" dirty="0"/>
              <a:t>Asynchronicity</a:t>
            </a:r>
          </a:p>
          <a:p>
            <a:pPr lvl="1"/>
            <a:r>
              <a:rPr lang="en-US" dirty="0"/>
              <a:t>Notifications are sent </a:t>
            </a:r>
            <a:r>
              <a:rPr lang="en-US" u="sng" dirty="0"/>
              <a:t>asynchronously</a:t>
            </a:r>
            <a:r>
              <a:rPr lang="en-US" dirty="0"/>
              <a:t> by event-gathering publisher to all subscribers that expressed interest in them.</a:t>
            </a:r>
          </a:p>
          <a:p>
            <a:pPr lvl="1"/>
            <a:r>
              <a:rPr lang="en-US" dirty="0"/>
              <a:t>Publishers do not need to synchronize with subscribers.</a:t>
            </a:r>
          </a:p>
        </p:txBody>
      </p:sp>
      <p:sp>
        <p:nvSpPr>
          <p:cNvPr id="4" name="Slide Number Placeholder 3">
            <a:extLst>
              <a:ext uri="{FF2B5EF4-FFF2-40B4-BE49-F238E27FC236}">
                <a16:creationId xmlns:a16="http://schemas.microsoft.com/office/drawing/2014/main" id="{89DF571D-965A-4188-94D9-5173D3CBDA8B}"/>
              </a:ext>
            </a:extLst>
          </p:cNvPr>
          <p:cNvSpPr>
            <a:spLocks noGrp="1"/>
          </p:cNvSpPr>
          <p:nvPr>
            <p:ph type="sldNum" sz="quarter" idx="12"/>
          </p:nvPr>
        </p:nvSpPr>
        <p:spPr/>
        <p:txBody>
          <a:bodyPr/>
          <a:lstStyle/>
          <a:p>
            <a:fld id="{87A86327-0721-5342-9587-EFE31BC8540E}" type="slidenum">
              <a:rPr lang="en-US" smtClean="0"/>
              <a:t>9</a:t>
            </a:fld>
            <a:endParaRPr lang="en-US" dirty="0"/>
          </a:p>
        </p:txBody>
      </p:sp>
    </p:spTree>
    <p:extLst>
      <p:ext uri="{BB962C8B-B14F-4D97-AF65-F5344CB8AC3E}">
        <p14:creationId xmlns:p14="http://schemas.microsoft.com/office/powerpoint/2010/main" val="2434267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6EE9DD5FDEE04480CD22CB61371FAD" ma:contentTypeVersion="11" ma:contentTypeDescription="Create a new document." ma:contentTypeScope="" ma:versionID="fb40193bc0164747b2b2d3129b1bd8ee">
  <xsd:schema xmlns:xsd="http://www.w3.org/2001/XMLSchema" xmlns:xs="http://www.w3.org/2001/XMLSchema" xmlns:p="http://schemas.microsoft.com/office/2006/metadata/properties" xmlns:ns3="00a6824a-5175-474a-91df-dfffe83c6e6e" targetNamespace="http://schemas.microsoft.com/office/2006/metadata/properties" ma:root="true" ma:fieldsID="1d992295d4745f59ca61aef58980bdf3" ns3:_="">
    <xsd:import namespace="00a6824a-5175-474a-91df-dfffe83c6e6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a6824a-5175-474a-91df-dfffe83c6e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417248-2CA5-4ADC-AECA-733E4E59C4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a6824a-5175-474a-91df-dfffe83c6e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59ED75-286C-4F51-9622-08C1A06C8422}">
  <ds:schemaRefs>
    <ds:schemaRef ds:uri="http://schemas.microsoft.com/sharepoint/v3/contenttype/forms"/>
  </ds:schemaRefs>
</ds:datastoreItem>
</file>

<file path=customXml/itemProps3.xml><?xml version="1.0" encoding="utf-8"?>
<ds:datastoreItem xmlns:ds="http://schemas.openxmlformats.org/officeDocument/2006/customXml" ds:itemID="{3E840CF9-EC34-4773-B171-A0AA57E00B9B}">
  <ds:schemaRefs>
    <ds:schemaRef ds:uri="http://purl.org/dc/elements/1.1/"/>
    <ds:schemaRef ds:uri="http://www.w3.org/XML/1998/namespace"/>
    <ds:schemaRef ds:uri="http://schemas.openxmlformats.org/package/2006/metadata/core-properties"/>
    <ds:schemaRef ds:uri="http://schemas.microsoft.com/office/2006/documentManagement/types"/>
    <ds:schemaRef ds:uri="http://purl.org/dc/terms/"/>
    <ds:schemaRef ds:uri="http://purl.org/dc/dcmitype/"/>
    <ds:schemaRef ds:uri="http://schemas.microsoft.com/office/2006/metadata/properties"/>
    <ds:schemaRef ds:uri="http://schemas.microsoft.com/office/infopath/2007/PartnerControls"/>
    <ds:schemaRef ds:uri="00a6824a-5175-474a-91df-dfffe83c6e6e"/>
  </ds:schemaRefs>
</ds:datastoreItem>
</file>

<file path=docProps/app.xml><?xml version="1.0" encoding="utf-8"?>
<Properties xmlns="http://schemas.openxmlformats.org/officeDocument/2006/extended-properties" xmlns:vt="http://schemas.openxmlformats.org/officeDocument/2006/docPropsVTypes">
  <TotalTime>2241</TotalTime>
  <Words>3882</Words>
  <Application>Microsoft Office PowerPoint</Application>
  <PresentationFormat>On-screen Show (4:3)</PresentationFormat>
  <Paragraphs>456</Paragraphs>
  <Slides>51</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ＭＳ Ｐゴシック</vt:lpstr>
      <vt:lpstr>Arial</vt:lpstr>
      <vt:lpstr>Arial Black</vt:lpstr>
      <vt:lpstr>Arial Narrow</vt:lpstr>
      <vt:lpstr>Calibri</vt:lpstr>
      <vt:lpstr>Times New Roman</vt:lpstr>
      <vt:lpstr>Wingdings</vt:lpstr>
      <vt:lpstr>Office Theme</vt:lpstr>
      <vt:lpstr> Slides for Chapter 6:   Indirect Communication (Part B)</vt:lpstr>
      <vt:lpstr>Outline</vt:lpstr>
      <vt:lpstr>Group Communication</vt:lpstr>
      <vt:lpstr>Publish-Subscribe Systems</vt:lpstr>
      <vt:lpstr>Publish-Subscribe Systems</vt:lpstr>
      <vt:lpstr>Example publish-subscribe application: Dealing Room System</vt:lpstr>
      <vt:lpstr>Figure 6.7 Dealing room system</vt:lpstr>
      <vt:lpstr>Example publish-subscribe application: Dealing Room System (cont.)</vt:lpstr>
      <vt:lpstr>Characteristics of  Publish-Subscribe systems</vt:lpstr>
      <vt:lpstr>Characteristics of  Publish-Subscribe systems (cont.)</vt:lpstr>
      <vt:lpstr>The Programming Model</vt:lpstr>
      <vt:lpstr>Figure 6.8  The publish-subscribe paradigm</vt:lpstr>
      <vt:lpstr>Subscription filter models</vt:lpstr>
      <vt:lpstr>Subscription filter models (cont.)</vt:lpstr>
      <vt:lpstr>Implementation Issues</vt:lpstr>
      <vt:lpstr>Figure 6.9  A network of brokers</vt:lpstr>
      <vt:lpstr>Implementation Issues (cont.) - Overall System Architecture</vt:lpstr>
      <vt:lpstr>Figure 6.10 The architecture of publish-subscribe systems</vt:lpstr>
      <vt:lpstr>System Architecture cont’d</vt:lpstr>
      <vt:lpstr>System Architecture cont’d</vt:lpstr>
      <vt:lpstr>CBR Approaches</vt:lpstr>
      <vt:lpstr>CBR Approaches (cont.) - Filtering-based-routing</vt:lpstr>
      <vt:lpstr>CBR Approaches (cont.) - Filtering-based-routing</vt:lpstr>
      <vt:lpstr>Figure 6.11 Filtering-based routing</vt:lpstr>
      <vt:lpstr>CBR Approaches cont’d</vt:lpstr>
      <vt:lpstr>Figure 6.12 Rendezvous-based routing</vt:lpstr>
      <vt:lpstr>Figure 6.13  Example publish-subscribe systems</vt:lpstr>
      <vt:lpstr>(Distributed) Message Queues</vt:lpstr>
      <vt:lpstr>(Distributed) Message Queues (cont.)</vt:lpstr>
      <vt:lpstr>The Programming Model</vt:lpstr>
      <vt:lpstr>Figure 6.14  The message queue paradigm</vt:lpstr>
      <vt:lpstr>The Programming Model (cont.)</vt:lpstr>
      <vt:lpstr>Programming Model cont’d</vt:lpstr>
      <vt:lpstr>Comparison</vt:lpstr>
      <vt:lpstr>Implementation Issues</vt:lpstr>
      <vt:lpstr>Figure 6.15  A simple networked topology in WebSphere MQ</vt:lpstr>
      <vt:lpstr>Implementation Cont’d</vt:lpstr>
      <vt:lpstr>Distributed Shared Memory</vt:lpstr>
      <vt:lpstr>DSM</vt:lpstr>
      <vt:lpstr>Figure 6.19 The distributed shared memory abstraction</vt:lpstr>
      <vt:lpstr>DSM</vt:lpstr>
      <vt:lpstr>Message Passing vs. DSM</vt:lpstr>
      <vt:lpstr>Message Passing vs. DSM (cont.)</vt:lpstr>
      <vt:lpstr>Tuple Space Communication</vt:lpstr>
      <vt:lpstr>The Programming Model</vt:lpstr>
      <vt:lpstr>The Programming Model (cont.)</vt:lpstr>
      <vt:lpstr>Figure 6.20  The tuple space abstraction</vt:lpstr>
      <vt:lpstr>Programming Model (cont.)</vt:lpstr>
      <vt:lpstr>Implementation Issues</vt:lpstr>
      <vt:lpstr>Case Study</vt:lpstr>
      <vt:lpstr>Summary</vt:lpstr>
    </vt:vector>
  </TitlesOfParts>
  <Company>University of Houston Clear Lake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for Chapter 6:   Indirect Communication</dc:title>
  <dc:creator>DCM SCE</dc:creator>
  <cp:lastModifiedBy>Yang, T. Andrew</cp:lastModifiedBy>
  <cp:revision>43</cp:revision>
  <dcterms:created xsi:type="dcterms:W3CDTF">2014-10-22T17:07:31Z</dcterms:created>
  <dcterms:modified xsi:type="dcterms:W3CDTF">2022-10-27T20:16:06Z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0x010100D06EE9DD5FDEE04480CD22CB61371FAD</vt:lpwstr>
  </property>
</Properties>
</file>