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5"/>
  </p:sldMasterIdLst>
  <p:notesMasterIdLst>
    <p:notesMasterId r:id="rId67"/>
  </p:notesMasterIdLst>
  <p:sldIdLst>
    <p:sldId id="258" r:id="rId6"/>
    <p:sldId id="321" r:id="rId7"/>
    <p:sldId id="259" r:id="rId8"/>
    <p:sldId id="257" r:id="rId9"/>
    <p:sldId id="260" r:id="rId10"/>
    <p:sldId id="263" r:id="rId11"/>
    <p:sldId id="264" r:id="rId12"/>
    <p:sldId id="265" r:id="rId13"/>
    <p:sldId id="266" r:id="rId14"/>
    <p:sldId id="322" r:id="rId15"/>
    <p:sldId id="267" r:id="rId16"/>
    <p:sldId id="268" r:id="rId17"/>
    <p:sldId id="323" r:id="rId18"/>
    <p:sldId id="269" r:id="rId19"/>
    <p:sldId id="272" r:id="rId20"/>
    <p:sldId id="274" r:id="rId21"/>
    <p:sldId id="275" r:id="rId22"/>
    <p:sldId id="276" r:id="rId23"/>
    <p:sldId id="277" r:id="rId24"/>
    <p:sldId id="279" r:id="rId25"/>
    <p:sldId id="280" r:id="rId26"/>
    <p:sldId id="281" r:id="rId27"/>
    <p:sldId id="282" r:id="rId28"/>
    <p:sldId id="324" r:id="rId29"/>
    <p:sldId id="283" r:id="rId30"/>
    <p:sldId id="284" r:id="rId31"/>
    <p:sldId id="285" r:id="rId32"/>
    <p:sldId id="286" r:id="rId33"/>
    <p:sldId id="287" r:id="rId34"/>
    <p:sldId id="288" r:id="rId35"/>
    <p:sldId id="290" r:id="rId36"/>
    <p:sldId id="291" r:id="rId37"/>
    <p:sldId id="293" r:id="rId38"/>
    <p:sldId id="292" r:id="rId39"/>
    <p:sldId id="294" r:id="rId40"/>
    <p:sldId id="295" r:id="rId41"/>
    <p:sldId id="296" r:id="rId42"/>
    <p:sldId id="297" r:id="rId43"/>
    <p:sldId id="298" r:id="rId44"/>
    <p:sldId id="301" r:id="rId45"/>
    <p:sldId id="299" r:id="rId46"/>
    <p:sldId id="305" r:id="rId47"/>
    <p:sldId id="300" r:id="rId48"/>
    <p:sldId id="306" r:id="rId49"/>
    <p:sldId id="302" r:id="rId50"/>
    <p:sldId id="303" r:id="rId51"/>
    <p:sldId id="304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942" autoAdjust="0"/>
  </p:normalViewPr>
  <p:slideViewPr>
    <p:cSldViewPr snapToGrid="0" snapToObjects="1">
      <p:cViewPr varScale="1">
        <p:scale>
          <a:sx n="103" d="100"/>
          <a:sy n="103" d="100"/>
        </p:scale>
        <p:origin x="185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63" Type="http://schemas.openxmlformats.org/officeDocument/2006/relationships/slide" Target="slides/slide58.xml"/><Relationship Id="rId68" Type="http://schemas.openxmlformats.org/officeDocument/2006/relationships/presProps" Target="presProps.xml"/><Relationship Id="rId7" Type="http://schemas.openxmlformats.org/officeDocument/2006/relationships/slide" Target="slides/slide2.xml"/><Relationship Id="rId71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66" Type="http://schemas.openxmlformats.org/officeDocument/2006/relationships/slide" Target="slides/slide61.xml"/><Relationship Id="rId5" Type="http://schemas.openxmlformats.org/officeDocument/2006/relationships/slideMaster" Target="slideMasters/slideMaster1.xml"/><Relationship Id="rId61" Type="http://schemas.openxmlformats.org/officeDocument/2006/relationships/slide" Target="slides/slide56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slide" Target="slides/slide59.xml"/><Relationship Id="rId69" Type="http://schemas.openxmlformats.org/officeDocument/2006/relationships/viewProps" Target="viewProps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72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slide" Target="slides/slide57.xml"/><Relationship Id="rId7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slide" Target="slides/slide60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9" Type="http://schemas.openxmlformats.org/officeDocument/2006/relationships/slide" Target="slides/slide34.xml"/><Relationship Id="rId34" Type="http://schemas.openxmlformats.org/officeDocument/2006/relationships/slide" Target="slides/slide29.xml"/><Relationship Id="rId50" Type="http://schemas.openxmlformats.org/officeDocument/2006/relationships/slide" Target="slides/slide45.xml"/><Relationship Id="rId55" Type="http://schemas.openxmlformats.org/officeDocument/2006/relationships/slide" Target="slides/slide5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ng, T. Andrew" userId="eff186eb-56df-45f2-9ca9-ccec608ed918" providerId="ADAL" clId="{AEF6C9CE-40AD-4574-9551-F8F60CB2FCFF}"/>
    <pc:docChg chg="custSel modSld">
      <pc:chgData name="Yang, T. Andrew" userId="eff186eb-56df-45f2-9ca9-ccec608ed918" providerId="ADAL" clId="{AEF6C9CE-40AD-4574-9551-F8F60CB2FCFF}" dt="2022-10-12T23:59:30.842" v="342" actId="478"/>
      <pc:docMkLst>
        <pc:docMk/>
      </pc:docMkLst>
      <pc:sldChg chg="delSp">
        <pc:chgData name="Yang, T. Andrew" userId="eff186eb-56df-45f2-9ca9-ccec608ed918" providerId="ADAL" clId="{AEF6C9CE-40AD-4574-9551-F8F60CB2FCFF}" dt="2022-10-12T23:48:22.201" v="0" actId="478"/>
        <pc:sldMkLst>
          <pc:docMk/>
          <pc:sldMk cId="2733658449" sldId="259"/>
        </pc:sldMkLst>
        <pc:spChg chg="del">
          <ac:chgData name="Yang, T. Andrew" userId="eff186eb-56df-45f2-9ca9-ccec608ed918" providerId="ADAL" clId="{AEF6C9CE-40AD-4574-9551-F8F60CB2FCFF}" dt="2022-10-12T23:48:22.201" v="0" actId="478"/>
          <ac:spMkLst>
            <pc:docMk/>
            <pc:sldMk cId="2733658449" sldId="259"/>
            <ac:spMk id="4098" creationId="{00000000-0000-0000-0000-000000000000}"/>
          </ac:spMkLst>
        </pc:spChg>
      </pc:sldChg>
      <pc:sldChg chg="delSp">
        <pc:chgData name="Yang, T. Andrew" userId="eff186eb-56df-45f2-9ca9-ccec608ed918" providerId="ADAL" clId="{AEF6C9CE-40AD-4574-9551-F8F60CB2FCFF}" dt="2022-10-12T23:49:20.564" v="1" actId="478"/>
        <pc:sldMkLst>
          <pc:docMk/>
          <pc:sldMk cId="2504269259" sldId="260"/>
        </pc:sldMkLst>
        <pc:spChg chg="del">
          <ac:chgData name="Yang, T. Andrew" userId="eff186eb-56df-45f2-9ca9-ccec608ed918" providerId="ADAL" clId="{AEF6C9CE-40AD-4574-9551-F8F60CB2FCFF}" dt="2022-10-12T23:49:20.564" v="1" actId="478"/>
          <ac:spMkLst>
            <pc:docMk/>
            <pc:sldMk cId="2504269259" sldId="260"/>
            <ac:spMk id="5121" creationId="{00000000-0000-0000-0000-000000000000}"/>
          </ac:spMkLst>
        </pc:spChg>
      </pc:sldChg>
      <pc:sldChg chg="delSp modSp">
        <pc:chgData name="Yang, T. Andrew" userId="eff186eb-56df-45f2-9ca9-ccec608ed918" providerId="ADAL" clId="{AEF6C9CE-40AD-4574-9551-F8F60CB2FCFF}" dt="2022-10-12T23:50:10.195" v="47" actId="403"/>
        <pc:sldMkLst>
          <pc:docMk/>
          <pc:sldMk cId="3509915446" sldId="263"/>
        </pc:sldMkLst>
        <pc:spChg chg="del">
          <ac:chgData name="Yang, T. Andrew" userId="eff186eb-56df-45f2-9ca9-ccec608ed918" providerId="ADAL" clId="{AEF6C9CE-40AD-4574-9551-F8F60CB2FCFF}" dt="2022-10-12T23:49:34.853" v="2" actId="478"/>
          <ac:spMkLst>
            <pc:docMk/>
            <pc:sldMk cId="3509915446" sldId="263"/>
            <ac:spMk id="6145" creationId="{00000000-0000-0000-0000-000000000000}"/>
          </ac:spMkLst>
        </pc:spChg>
        <pc:spChg chg="mod">
          <ac:chgData name="Yang, T. Andrew" userId="eff186eb-56df-45f2-9ca9-ccec608ed918" providerId="ADAL" clId="{AEF6C9CE-40AD-4574-9551-F8F60CB2FCFF}" dt="2022-10-12T23:50:10.195" v="47" actId="403"/>
          <ac:spMkLst>
            <pc:docMk/>
            <pc:sldMk cId="3509915446" sldId="263"/>
            <ac:spMk id="6147" creationId="{00000000-0000-0000-0000-000000000000}"/>
          </ac:spMkLst>
        </pc:spChg>
        <pc:spChg chg="mod">
          <ac:chgData name="Yang, T. Andrew" userId="eff186eb-56df-45f2-9ca9-ccec608ed918" providerId="ADAL" clId="{AEF6C9CE-40AD-4574-9551-F8F60CB2FCFF}" dt="2022-10-12T23:49:58.223" v="44" actId="1036"/>
          <ac:spMkLst>
            <pc:docMk/>
            <pc:sldMk cId="3509915446" sldId="263"/>
            <ac:spMk id="6148" creationId="{00000000-0000-0000-0000-000000000000}"/>
          </ac:spMkLst>
        </pc:spChg>
      </pc:sldChg>
      <pc:sldChg chg="delSp modSp">
        <pc:chgData name="Yang, T. Andrew" userId="eff186eb-56df-45f2-9ca9-ccec608ed918" providerId="ADAL" clId="{AEF6C9CE-40AD-4574-9551-F8F60CB2FCFF}" dt="2022-10-12T23:49:47.650" v="26" actId="1036"/>
        <pc:sldMkLst>
          <pc:docMk/>
          <pc:sldMk cId="2718919614" sldId="264"/>
        </pc:sldMkLst>
        <pc:spChg chg="del">
          <ac:chgData name="Yang, T. Andrew" userId="eff186eb-56df-45f2-9ca9-ccec608ed918" providerId="ADAL" clId="{AEF6C9CE-40AD-4574-9551-F8F60CB2FCFF}" dt="2022-10-12T23:49:43.279" v="3" actId="478"/>
          <ac:spMkLst>
            <pc:docMk/>
            <pc:sldMk cId="2718919614" sldId="264"/>
            <ac:spMk id="7169" creationId="{00000000-0000-0000-0000-000000000000}"/>
          </ac:spMkLst>
        </pc:spChg>
        <pc:grpChg chg="mod">
          <ac:chgData name="Yang, T. Andrew" userId="eff186eb-56df-45f2-9ca9-ccec608ed918" providerId="ADAL" clId="{AEF6C9CE-40AD-4574-9551-F8F60CB2FCFF}" dt="2022-10-12T23:49:47.650" v="26" actId="1036"/>
          <ac:grpSpMkLst>
            <pc:docMk/>
            <pc:sldMk cId="2718919614" sldId="264"/>
            <ac:grpSpMk id="7172" creationId="{00000000-0000-0000-0000-000000000000}"/>
          </ac:grpSpMkLst>
        </pc:grpChg>
      </pc:sldChg>
      <pc:sldChg chg="modSp">
        <pc:chgData name="Yang, T. Andrew" userId="eff186eb-56df-45f2-9ca9-ccec608ed918" providerId="ADAL" clId="{AEF6C9CE-40AD-4574-9551-F8F60CB2FCFF}" dt="2022-10-12T23:50:36.797" v="58" actId="1036"/>
        <pc:sldMkLst>
          <pc:docMk/>
          <pc:sldMk cId="617871290" sldId="268"/>
        </pc:sldMkLst>
        <pc:spChg chg="mod">
          <ac:chgData name="Yang, T. Andrew" userId="eff186eb-56df-45f2-9ca9-ccec608ed918" providerId="ADAL" clId="{AEF6C9CE-40AD-4574-9551-F8F60CB2FCFF}" dt="2022-10-12T23:50:36.797" v="58" actId="1036"/>
          <ac:spMkLst>
            <pc:docMk/>
            <pc:sldMk cId="617871290" sldId="268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AEF6C9CE-40AD-4574-9551-F8F60CB2FCFF}" dt="2022-10-12T23:50:43.840" v="62" actId="1036"/>
        <pc:sldMkLst>
          <pc:docMk/>
          <pc:sldMk cId="230667455" sldId="269"/>
        </pc:sldMkLst>
        <pc:spChg chg="mod">
          <ac:chgData name="Yang, T. Andrew" userId="eff186eb-56df-45f2-9ca9-ccec608ed918" providerId="ADAL" clId="{AEF6C9CE-40AD-4574-9551-F8F60CB2FCFF}" dt="2022-10-12T23:50:43.840" v="62" actId="1036"/>
          <ac:spMkLst>
            <pc:docMk/>
            <pc:sldMk cId="230667455" sldId="269"/>
            <ac:spMk id="3" creationId="{00000000-0000-0000-0000-000000000000}"/>
          </ac:spMkLst>
        </pc:spChg>
      </pc:sldChg>
      <pc:sldChg chg="delSp">
        <pc:chgData name="Yang, T. Andrew" userId="eff186eb-56df-45f2-9ca9-ccec608ed918" providerId="ADAL" clId="{AEF6C9CE-40AD-4574-9551-F8F60CB2FCFF}" dt="2022-10-12T23:50:59.582" v="64" actId="478"/>
        <pc:sldMkLst>
          <pc:docMk/>
          <pc:sldMk cId="840674866" sldId="271"/>
        </pc:sldMkLst>
        <pc:spChg chg="del">
          <ac:chgData name="Yang, T. Andrew" userId="eff186eb-56df-45f2-9ca9-ccec608ed918" providerId="ADAL" clId="{AEF6C9CE-40AD-4574-9551-F8F60CB2FCFF}" dt="2022-10-12T23:50:59.582" v="64" actId="478"/>
          <ac:spMkLst>
            <pc:docMk/>
            <pc:sldMk cId="840674866" sldId="271"/>
            <ac:spMk id="9217" creationId="{00000000-0000-0000-0000-000000000000}"/>
          </ac:spMkLst>
        </pc:spChg>
      </pc:sldChg>
      <pc:sldChg chg="modSp">
        <pc:chgData name="Yang, T. Andrew" userId="eff186eb-56df-45f2-9ca9-ccec608ed918" providerId="ADAL" clId="{AEF6C9CE-40AD-4574-9551-F8F60CB2FCFF}" dt="2022-10-12T23:50:49.642" v="63" actId="14100"/>
        <pc:sldMkLst>
          <pc:docMk/>
          <pc:sldMk cId="2075791566" sldId="272"/>
        </pc:sldMkLst>
        <pc:spChg chg="mod">
          <ac:chgData name="Yang, T. Andrew" userId="eff186eb-56df-45f2-9ca9-ccec608ed918" providerId="ADAL" clId="{AEF6C9CE-40AD-4574-9551-F8F60CB2FCFF}" dt="2022-10-12T23:50:49.642" v="63" actId="14100"/>
          <ac:spMkLst>
            <pc:docMk/>
            <pc:sldMk cId="2075791566" sldId="272"/>
            <ac:spMk id="3" creationId="{00000000-0000-0000-0000-000000000000}"/>
          </ac:spMkLst>
        </pc:spChg>
      </pc:sldChg>
      <pc:sldChg chg="delSp">
        <pc:chgData name="Yang, T. Andrew" userId="eff186eb-56df-45f2-9ca9-ccec608ed918" providerId="ADAL" clId="{AEF6C9CE-40AD-4574-9551-F8F60CB2FCFF}" dt="2022-10-12T23:51:05.600" v="65" actId="478"/>
        <pc:sldMkLst>
          <pc:docMk/>
          <pc:sldMk cId="2150013307" sldId="273"/>
        </pc:sldMkLst>
        <pc:spChg chg="del">
          <ac:chgData name="Yang, T. Andrew" userId="eff186eb-56df-45f2-9ca9-ccec608ed918" providerId="ADAL" clId="{AEF6C9CE-40AD-4574-9551-F8F60CB2FCFF}" dt="2022-10-12T23:51:05.600" v="65" actId="478"/>
          <ac:spMkLst>
            <pc:docMk/>
            <pc:sldMk cId="2150013307" sldId="273"/>
            <ac:spMk id="10241" creationId="{00000000-0000-0000-0000-000000000000}"/>
          </ac:spMkLst>
        </pc:spChg>
      </pc:sldChg>
      <pc:sldChg chg="delSp modSp">
        <pc:chgData name="Yang, T. Andrew" userId="eff186eb-56df-45f2-9ca9-ccec608ed918" providerId="ADAL" clId="{AEF6C9CE-40AD-4574-9551-F8F60CB2FCFF}" dt="2022-10-12T23:51:50.533" v="78" actId="1035"/>
        <pc:sldMkLst>
          <pc:docMk/>
          <pc:sldMk cId="1935243863" sldId="281"/>
        </pc:sldMkLst>
        <pc:spChg chg="del">
          <ac:chgData name="Yang, T. Andrew" userId="eff186eb-56df-45f2-9ca9-ccec608ed918" providerId="ADAL" clId="{AEF6C9CE-40AD-4574-9551-F8F60CB2FCFF}" dt="2022-10-12T23:51:35.741" v="67" actId="478"/>
          <ac:spMkLst>
            <pc:docMk/>
            <pc:sldMk cId="1935243863" sldId="281"/>
            <ac:spMk id="11265" creationId="{00000000-0000-0000-0000-000000000000}"/>
          </ac:spMkLst>
        </pc:spChg>
        <pc:spChg chg="mod">
          <ac:chgData name="Yang, T. Andrew" userId="eff186eb-56df-45f2-9ca9-ccec608ed918" providerId="ADAL" clId="{AEF6C9CE-40AD-4574-9551-F8F60CB2FCFF}" dt="2022-10-12T23:51:50.533" v="78" actId="1035"/>
          <ac:spMkLst>
            <pc:docMk/>
            <pc:sldMk cId="1935243863" sldId="281"/>
            <ac:spMk id="11267" creationId="{00000000-0000-0000-0000-000000000000}"/>
          </ac:spMkLst>
        </pc:spChg>
        <pc:spChg chg="mod">
          <ac:chgData name="Yang, T. Andrew" userId="eff186eb-56df-45f2-9ca9-ccec608ed918" providerId="ADAL" clId="{AEF6C9CE-40AD-4574-9551-F8F60CB2FCFF}" dt="2022-10-12T23:51:42.921" v="68" actId="1076"/>
          <ac:spMkLst>
            <pc:docMk/>
            <pc:sldMk cId="1935243863" sldId="281"/>
            <ac:spMk id="11268" creationId="{00000000-0000-0000-0000-000000000000}"/>
          </ac:spMkLst>
        </pc:spChg>
      </pc:sldChg>
      <pc:sldChg chg="delSp modSp">
        <pc:chgData name="Yang, T. Andrew" userId="eff186eb-56df-45f2-9ca9-ccec608ed918" providerId="ADAL" clId="{AEF6C9CE-40AD-4574-9551-F8F60CB2FCFF}" dt="2022-10-12T23:52:16.860" v="81" actId="404"/>
        <pc:sldMkLst>
          <pc:docMk/>
          <pc:sldMk cId="1925916838" sldId="289"/>
        </pc:sldMkLst>
        <pc:spChg chg="del">
          <ac:chgData name="Yang, T. Andrew" userId="eff186eb-56df-45f2-9ca9-ccec608ed918" providerId="ADAL" clId="{AEF6C9CE-40AD-4574-9551-F8F60CB2FCFF}" dt="2022-10-12T23:52:08.155" v="79" actId="478"/>
          <ac:spMkLst>
            <pc:docMk/>
            <pc:sldMk cId="1925916838" sldId="289"/>
            <ac:spMk id="12289" creationId="{00000000-0000-0000-0000-000000000000}"/>
          </ac:spMkLst>
        </pc:spChg>
        <pc:spChg chg="mod">
          <ac:chgData name="Yang, T. Andrew" userId="eff186eb-56df-45f2-9ca9-ccec608ed918" providerId="ADAL" clId="{AEF6C9CE-40AD-4574-9551-F8F60CB2FCFF}" dt="2022-10-12T23:52:16.860" v="81" actId="404"/>
          <ac:spMkLst>
            <pc:docMk/>
            <pc:sldMk cId="1925916838" sldId="289"/>
            <ac:spMk id="12291" creationId="{00000000-0000-0000-0000-000000000000}"/>
          </ac:spMkLst>
        </pc:spChg>
        <pc:grpChg chg="mod">
          <ac:chgData name="Yang, T. Andrew" userId="eff186eb-56df-45f2-9ca9-ccec608ed918" providerId="ADAL" clId="{AEF6C9CE-40AD-4574-9551-F8F60CB2FCFF}" dt="2022-10-12T23:52:13.274" v="80" actId="1076"/>
          <ac:grpSpMkLst>
            <pc:docMk/>
            <pc:sldMk cId="1925916838" sldId="289"/>
            <ac:grpSpMk id="12292" creationId="{00000000-0000-0000-0000-000000000000}"/>
          </ac:grpSpMkLst>
        </pc:grpChg>
      </pc:sldChg>
      <pc:sldChg chg="delSp modSp">
        <pc:chgData name="Yang, T. Andrew" userId="eff186eb-56df-45f2-9ca9-ccec608ed918" providerId="ADAL" clId="{AEF6C9CE-40AD-4574-9551-F8F60CB2FCFF}" dt="2022-10-12T23:52:44.165" v="86" actId="14100"/>
        <pc:sldMkLst>
          <pc:docMk/>
          <pc:sldMk cId="249818671" sldId="290"/>
        </pc:sldMkLst>
        <pc:spChg chg="del">
          <ac:chgData name="Yang, T. Andrew" userId="eff186eb-56df-45f2-9ca9-ccec608ed918" providerId="ADAL" clId="{AEF6C9CE-40AD-4574-9551-F8F60CB2FCFF}" dt="2022-10-12T23:52:36.343" v="84" actId="478"/>
          <ac:spMkLst>
            <pc:docMk/>
            <pc:sldMk cId="249818671" sldId="290"/>
            <ac:spMk id="13313" creationId="{00000000-0000-0000-0000-000000000000}"/>
          </ac:spMkLst>
        </pc:spChg>
        <pc:spChg chg="mod">
          <ac:chgData name="Yang, T. Andrew" userId="eff186eb-56df-45f2-9ca9-ccec608ed918" providerId="ADAL" clId="{AEF6C9CE-40AD-4574-9551-F8F60CB2FCFF}" dt="2022-10-12T23:52:31.804" v="83" actId="404"/>
          <ac:spMkLst>
            <pc:docMk/>
            <pc:sldMk cId="249818671" sldId="290"/>
            <ac:spMk id="13315" creationId="{00000000-0000-0000-0000-000000000000}"/>
          </ac:spMkLst>
        </pc:spChg>
        <pc:grpChg chg="mod">
          <ac:chgData name="Yang, T. Andrew" userId="eff186eb-56df-45f2-9ca9-ccec608ed918" providerId="ADAL" clId="{AEF6C9CE-40AD-4574-9551-F8F60CB2FCFF}" dt="2022-10-12T23:52:44.165" v="86" actId="14100"/>
          <ac:grpSpMkLst>
            <pc:docMk/>
            <pc:sldMk cId="249818671" sldId="290"/>
            <ac:grpSpMk id="13316" creationId="{00000000-0000-0000-0000-000000000000}"/>
          </ac:grpSpMkLst>
        </pc:grpChg>
      </pc:sldChg>
      <pc:sldChg chg="delSp modSp">
        <pc:chgData name="Yang, T. Andrew" userId="eff186eb-56df-45f2-9ca9-ccec608ed918" providerId="ADAL" clId="{AEF6C9CE-40AD-4574-9551-F8F60CB2FCFF}" dt="2022-10-12T23:53:05.288" v="117" actId="1035"/>
        <pc:sldMkLst>
          <pc:docMk/>
          <pc:sldMk cId="113290273" sldId="293"/>
        </pc:sldMkLst>
        <pc:spChg chg="del">
          <ac:chgData name="Yang, T. Andrew" userId="eff186eb-56df-45f2-9ca9-ccec608ed918" providerId="ADAL" clId="{AEF6C9CE-40AD-4574-9551-F8F60CB2FCFF}" dt="2022-10-12T23:53:00.785" v="107" actId="478"/>
          <ac:spMkLst>
            <pc:docMk/>
            <pc:sldMk cId="113290273" sldId="293"/>
            <ac:spMk id="14337" creationId="{00000000-0000-0000-0000-000000000000}"/>
          </ac:spMkLst>
        </pc:spChg>
        <pc:spChg chg="mod">
          <ac:chgData name="Yang, T. Andrew" userId="eff186eb-56df-45f2-9ca9-ccec608ed918" providerId="ADAL" clId="{AEF6C9CE-40AD-4574-9551-F8F60CB2FCFF}" dt="2022-10-12T23:52:57.717" v="106" actId="1036"/>
          <ac:spMkLst>
            <pc:docMk/>
            <pc:sldMk cId="113290273" sldId="293"/>
            <ac:spMk id="14340" creationId="{00000000-0000-0000-0000-000000000000}"/>
          </ac:spMkLst>
        </pc:spChg>
        <pc:spChg chg="mod">
          <ac:chgData name="Yang, T. Andrew" userId="eff186eb-56df-45f2-9ca9-ccec608ed918" providerId="ADAL" clId="{AEF6C9CE-40AD-4574-9551-F8F60CB2FCFF}" dt="2022-10-12T23:53:05.288" v="117" actId="1035"/>
          <ac:spMkLst>
            <pc:docMk/>
            <pc:sldMk cId="113290273" sldId="293"/>
            <ac:spMk id="14341" creationId="{00000000-0000-0000-0000-000000000000}"/>
          </ac:spMkLst>
        </pc:spChg>
      </pc:sldChg>
      <pc:sldChg chg="modSp">
        <pc:chgData name="Yang, T. Andrew" userId="eff186eb-56df-45f2-9ca9-ccec608ed918" providerId="ADAL" clId="{AEF6C9CE-40AD-4574-9551-F8F60CB2FCFF}" dt="2022-10-12T23:53:39.647" v="120" actId="14100"/>
        <pc:sldMkLst>
          <pc:docMk/>
          <pc:sldMk cId="3812394659" sldId="299"/>
        </pc:sldMkLst>
        <pc:spChg chg="mod">
          <ac:chgData name="Yang, T. Andrew" userId="eff186eb-56df-45f2-9ca9-ccec608ed918" providerId="ADAL" clId="{AEF6C9CE-40AD-4574-9551-F8F60CB2FCFF}" dt="2022-10-12T23:53:39.647" v="120" actId="14100"/>
          <ac:spMkLst>
            <pc:docMk/>
            <pc:sldMk cId="3812394659" sldId="299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AEF6C9CE-40AD-4574-9551-F8F60CB2FCFF}" dt="2022-10-12T23:54:07.933" v="134" actId="1036"/>
        <pc:sldMkLst>
          <pc:docMk/>
          <pc:sldMk cId="3631326394" sldId="300"/>
        </pc:sldMkLst>
        <pc:spChg chg="mod">
          <ac:chgData name="Yang, T. Andrew" userId="eff186eb-56df-45f2-9ca9-ccec608ed918" providerId="ADAL" clId="{AEF6C9CE-40AD-4574-9551-F8F60CB2FCFF}" dt="2022-10-12T23:54:07.933" v="134" actId="1036"/>
          <ac:spMkLst>
            <pc:docMk/>
            <pc:sldMk cId="3631326394" sldId="300"/>
            <ac:spMk id="3" creationId="{00000000-0000-0000-0000-000000000000}"/>
          </ac:spMkLst>
        </pc:spChg>
      </pc:sldChg>
      <pc:sldChg chg="delSp modSp">
        <pc:chgData name="Yang, T. Andrew" userId="eff186eb-56df-45f2-9ca9-ccec608ed918" providerId="ADAL" clId="{AEF6C9CE-40AD-4574-9551-F8F60CB2FCFF}" dt="2022-10-12T23:53:32.604" v="119" actId="478"/>
        <pc:sldMkLst>
          <pc:docMk/>
          <pc:sldMk cId="2287541437" sldId="301"/>
        </pc:sldMkLst>
        <pc:spChg chg="del">
          <ac:chgData name="Yang, T. Andrew" userId="eff186eb-56df-45f2-9ca9-ccec608ed918" providerId="ADAL" clId="{AEF6C9CE-40AD-4574-9551-F8F60CB2FCFF}" dt="2022-10-12T23:53:32.604" v="119" actId="478"/>
          <ac:spMkLst>
            <pc:docMk/>
            <pc:sldMk cId="2287541437" sldId="301"/>
            <ac:spMk id="15361" creationId="{00000000-0000-0000-0000-000000000000}"/>
          </ac:spMkLst>
        </pc:spChg>
        <pc:spChg chg="mod">
          <ac:chgData name="Yang, T. Andrew" userId="eff186eb-56df-45f2-9ca9-ccec608ed918" providerId="ADAL" clId="{AEF6C9CE-40AD-4574-9551-F8F60CB2FCFF}" dt="2022-10-12T23:53:24.907" v="118" actId="404"/>
          <ac:spMkLst>
            <pc:docMk/>
            <pc:sldMk cId="2287541437" sldId="301"/>
            <ac:spMk id="15363" creationId="{00000000-0000-0000-0000-000000000000}"/>
          </ac:spMkLst>
        </pc:spChg>
      </pc:sldChg>
      <pc:sldChg chg="delSp modSp">
        <pc:chgData name="Yang, T. Andrew" userId="eff186eb-56df-45f2-9ca9-ccec608ed918" providerId="ADAL" clId="{AEF6C9CE-40AD-4574-9551-F8F60CB2FCFF}" dt="2022-10-12T23:53:55.460" v="123" actId="1076"/>
        <pc:sldMkLst>
          <pc:docMk/>
          <pc:sldMk cId="2694118079" sldId="305"/>
        </pc:sldMkLst>
        <pc:spChg chg="del">
          <ac:chgData name="Yang, T. Andrew" userId="eff186eb-56df-45f2-9ca9-ccec608ed918" providerId="ADAL" clId="{AEF6C9CE-40AD-4574-9551-F8F60CB2FCFF}" dt="2022-10-12T23:53:48.917" v="122" actId="478"/>
          <ac:spMkLst>
            <pc:docMk/>
            <pc:sldMk cId="2694118079" sldId="305"/>
            <ac:spMk id="16385" creationId="{00000000-0000-0000-0000-000000000000}"/>
          </ac:spMkLst>
        </pc:spChg>
        <pc:spChg chg="mod">
          <ac:chgData name="Yang, T. Andrew" userId="eff186eb-56df-45f2-9ca9-ccec608ed918" providerId="ADAL" clId="{AEF6C9CE-40AD-4574-9551-F8F60CB2FCFF}" dt="2022-10-12T23:53:44.654" v="121" actId="404"/>
          <ac:spMkLst>
            <pc:docMk/>
            <pc:sldMk cId="2694118079" sldId="305"/>
            <ac:spMk id="16387" creationId="{00000000-0000-0000-0000-000000000000}"/>
          </ac:spMkLst>
        </pc:spChg>
        <pc:grpChg chg="mod">
          <ac:chgData name="Yang, T. Andrew" userId="eff186eb-56df-45f2-9ca9-ccec608ed918" providerId="ADAL" clId="{AEF6C9CE-40AD-4574-9551-F8F60CB2FCFF}" dt="2022-10-12T23:53:55.460" v="123" actId="1076"/>
          <ac:grpSpMkLst>
            <pc:docMk/>
            <pc:sldMk cId="2694118079" sldId="305"/>
            <ac:grpSpMk id="16388" creationId="{00000000-0000-0000-0000-000000000000}"/>
          </ac:grpSpMkLst>
        </pc:grpChg>
      </pc:sldChg>
      <pc:sldChg chg="delSp modSp">
        <pc:chgData name="Yang, T. Andrew" userId="eff186eb-56df-45f2-9ca9-ccec608ed918" providerId="ADAL" clId="{AEF6C9CE-40AD-4574-9551-F8F60CB2FCFF}" dt="2022-10-12T23:54:20.754" v="137" actId="1076"/>
        <pc:sldMkLst>
          <pc:docMk/>
          <pc:sldMk cId="3945207703" sldId="306"/>
        </pc:sldMkLst>
        <pc:spChg chg="del">
          <ac:chgData name="Yang, T. Andrew" userId="eff186eb-56df-45f2-9ca9-ccec608ed918" providerId="ADAL" clId="{AEF6C9CE-40AD-4574-9551-F8F60CB2FCFF}" dt="2022-10-12T23:54:16.377" v="136" actId="478"/>
          <ac:spMkLst>
            <pc:docMk/>
            <pc:sldMk cId="3945207703" sldId="306"/>
            <ac:spMk id="17409" creationId="{00000000-0000-0000-0000-000000000000}"/>
          </ac:spMkLst>
        </pc:spChg>
        <pc:spChg chg="mod">
          <ac:chgData name="Yang, T. Andrew" userId="eff186eb-56df-45f2-9ca9-ccec608ed918" providerId="ADAL" clId="{AEF6C9CE-40AD-4574-9551-F8F60CB2FCFF}" dt="2022-10-12T23:54:12.963" v="135" actId="404"/>
          <ac:spMkLst>
            <pc:docMk/>
            <pc:sldMk cId="3945207703" sldId="306"/>
            <ac:spMk id="17411" creationId="{00000000-0000-0000-0000-000000000000}"/>
          </ac:spMkLst>
        </pc:spChg>
        <pc:picChg chg="mod">
          <ac:chgData name="Yang, T. Andrew" userId="eff186eb-56df-45f2-9ca9-ccec608ed918" providerId="ADAL" clId="{AEF6C9CE-40AD-4574-9551-F8F60CB2FCFF}" dt="2022-10-12T23:54:20.754" v="137" actId="1076"/>
          <ac:picMkLst>
            <pc:docMk/>
            <pc:sldMk cId="3945207703" sldId="306"/>
            <ac:picMk id="17412" creationId="{00000000-0000-0000-0000-000000000000}"/>
          </ac:picMkLst>
        </pc:picChg>
      </pc:sldChg>
      <pc:sldChg chg="delSp modSp">
        <pc:chgData name="Yang, T. Andrew" userId="eff186eb-56df-45f2-9ca9-ccec608ed918" providerId="ADAL" clId="{AEF6C9CE-40AD-4574-9551-F8F60CB2FCFF}" dt="2022-10-12T23:55:05.950" v="164" actId="1038"/>
        <pc:sldMkLst>
          <pc:docMk/>
          <pc:sldMk cId="2323804347" sldId="307"/>
        </pc:sldMkLst>
        <pc:spChg chg="del">
          <ac:chgData name="Yang, T. Andrew" userId="eff186eb-56df-45f2-9ca9-ccec608ed918" providerId="ADAL" clId="{AEF6C9CE-40AD-4574-9551-F8F60CB2FCFF}" dt="2022-10-12T23:54:47.974" v="160" actId="478"/>
          <ac:spMkLst>
            <pc:docMk/>
            <pc:sldMk cId="2323804347" sldId="307"/>
            <ac:spMk id="18433" creationId="{00000000-0000-0000-0000-000000000000}"/>
          </ac:spMkLst>
        </pc:spChg>
        <pc:spChg chg="mod">
          <ac:chgData name="Yang, T. Andrew" userId="eff186eb-56df-45f2-9ca9-ccec608ed918" providerId="ADAL" clId="{AEF6C9CE-40AD-4574-9551-F8F60CB2FCFF}" dt="2022-10-12T23:55:01.742" v="161" actId="403"/>
          <ac:spMkLst>
            <pc:docMk/>
            <pc:sldMk cId="2323804347" sldId="307"/>
            <ac:spMk id="18435" creationId="{00000000-0000-0000-0000-000000000000}"/>
          </ac:spMkLst>
        </pc:spChg>
        <pc:picChg chg="mod">
          <ac:chgData name="Yang, T. Andrew" userId="eff186eb-56df-45f2-9ca9-ccec608ed918" providerId="ADAL" clId="{AEF6C9CE-40AD-4574-9551-F8F60CB2FCFF}" dt="2022-10-12T23:55:05.950" v="164" actId="1038"/>
          <ac:picMkLst>
            <pc:docMk/>
            <pc:sldMk cId="2323804347" sldId="307"/>
            <ac:picMk id="18436" creationId="{00000000-0000-0000-0000-000000000000}"/>
          </ac:picMkLst>
        </pc:picChg>
      </pc:sldChg>
      <pc:sldChg chg="modSp">
        <pc:chgData name="Yang, T. Andrew" userId="eff186eb-56df-45f2-9ca9-ccec608ed918" providerId="ADAL" clId="{AEF6C9CE-40AD-4574-9551-F8F60CB2FCFF}" dt="2022-10-12T23:55:23.013" v="165" actId="14100"/>
        <pc:sldMkLst>
          <pc:docMk/>
          <pc:sldMk cId="586481005" sldId="313"/>
        </pc:sldMkLst>
        <pc:spChg chg="mod">
          <ac:chgData name="Yang, T. Andrew" userId="eff186eb-56df-45f2-9ca9-ccec608ed918" providerId="ADAL" clId="{AEF6C9CE-40AD-4574-9551-F8F60CB2FCFF}" dt="2022-10-12T23:55:23.013" v="165" actId="14100"/>
          <ac:spMkLst>
            <pc:docMk/>
            <pc:sldMk cId="586481005" sldId="313"/>
            <ac:spMk id="3" creationId="{00000000-0000-0000-0000-000000000000}"/>
          </ac:spMkLst>
        </pc:spChg>
      </pc:sldChg>
      <pc:sldChg chg="delSp modSp">
        <pc:chgData name="Yang, T. Andrew" userId="eff186eb-56df-45f2-9ca9-ccec608ed918" providerId="ADAL" clId="{AEF6C9CE-40AD-4574-9551-F8F60CB2FCFF}" dt="2022-10-12T23:55:41.666" v="169" actId="478"/>
        <pc:sldMkLst>
          <pc:docMk/>
          <pc:sldMk cId="2493562194" sldId="315"/>
        </pc:sldMkLst>
        <pc:spChg chg="del">
          <ac:chgData name="Yang, T. Andrew" userId="eff186eb-56df-45f2-9ca9-ccec608ed918" providerId="ADAL" clId="{AEF6C9CE-40AD-4574-9551-F8F60CB2FCFF}" dt="2022-10-12T23:55:41.666" v="169" actId="478"/>
          <ac:spMkLst>
            <pc:docMk/>
            <pc:sldMk cId="2493562194" sldId="315"/>
            <ac:spMk id="19457" creationId="{00000000-0000-0000-0000-000000000000}"/>
          </ac:spMkLst>
        </pc:spChg>
        <pc:spChg chg="mod">
          <ac:chgData name="Yang, T. Andrew" userId="eff186eb-56df-45f2-9ca9-ccec608ed918" providerId="ADAL" clId="{AEF6C9CE-40AD-4574-9551-F8F60CB2FCFF}" dt="2022-10-12T23:55:33.959" v="167" actId="404"/>
          <ac:spMkLst>
            <pc:docMk/>
            <pc:sldMk cId="2493562194" sldId="315"/>
            <ac:spMk id="19459" creationId="{00000000-0000-0000-0000-000000000000}"/>
          </ac:spMkLst>
        </pc:spChg>
        <pc:spChg chg="mod">
          <ac:chgData name="Yang, T. Andrew" userId="eff186eb-56df-45f2-9ca9-ccec608ed918" providerId="ADAL" clId="{AEF6C9CE-40AD-4574-9551-F8F60CB2FCFF}" dt="2022-10-12T23:55:39.205" v="168" actId="1076"/>
          <ac:spMkLst>
            <pc:docMk/>
            <pc:sldMk cId="2493562194" sldId="315"/>
            <ac:spMk id="19460" creationId="{00000000-0000-0000-0000-000000000000}"/>
          </ac:spMkLst>
        </pc:spChg>
      </pc:sldChg>
      <pc:sldChg chg="addSp delSp modSp">
        <pc:chgData name="Yang, T. Andrew" userId="eff186eb-56df-45f2-9ca9-ccec608ed918" providerId="ADAL" clId="{AEF6C9CE-40AD-4574-9551-F8F60CB2FCFF}" dt="2022-10-12T23:58:13.323" v="233" actId="1037"/>
        <pc:sldMkLst>
          <pc:docMk/>
          <pc:sldMk cId="3509065796" sldId="316"/>
        </pc:sldMkLst>
        <pc:spChg chg="add mod">
          <ac:chgData name="Yang, T. Andrew" userId="eff186eb-56df-45f2-9ca9-ccec608ed918" providerId="ADAL" clId="{AEF6C9CE-40AD-4574-9551-F8F60CB2FCFF}" dt="2022-10-12T23:58:13.323" v="233" actId="1037"/>
          <ac:spMkLst>
            <pc:docMk/>
            <pc:sldMk cId="3509065796" sldId="316"/>
            <ac:spMk id="7" creationId="{A80E57DA-F53E-4B4E-9C16-2ECBCE567301}"/>
          </ac:spMkLst>
        </pc:spChg>
        <pc:spChg chg="del">
          <ac:chgData name="Yang, T. Andrew" userId="eff186eb-56df-45f2-9ca9-ccec608ed918" providerId="ADAL" clId="{AEF6C9CE-40AD-4574-9551-F8F60CB2FCFF}" dt="2022-10-12T23:56:01.943" v="172" actId="478"/>
          <ac:spMkLst>
            <pc:docMk/>
            <pc:sldMk cId="3509065796" sldId="316"/>
            <ac:spMk id="20481" creationId="{00000000-0000-0000-0000-000000000000}"/>
          </ac:spMkLst>
        </pc:spChg>
        <pc:spChg chg="mod">
          <ac:chgData name="Yang, T. Andrew" userId="eff186eb-56df-45f2-9ca9-ccec608ed918" providerId="ADAL" clId="{AEF6C9CE-40AD-4574-9551-F8F60CB2FCFF}" dt="2022-10-12T23:57:30.924" v="211" actId="1035"/>
          <ac:spMkLst>
            <pc:docMk/>
            <pc:sldMk cId="3509065796" sldId="316"/>
            <ac:spMk id="20483" creationId="{00000000-0000-0000-0000-000000000000}"/>
          </ac:spMkLst>
        </pc:spChg>
        <pc:spChg chg="del">
          <ac:chgData name="Yang, T. Andrew" userId="eff186eb-56df-45f2-9ca9-ccec608ed918" providerId="ADAL" clId="{AEF6C9CE-40AD-4574-9551-F8F60CB2FCFF}" dt="2022-10-12T23:55:58.356" v="171"/>
          <ac:spMkLst>
            <pc:docMk/>
            <pc:sldMk cId="3509065796" sldId="316"/>
            <ac:spMk id="20484" creationId="{00000000-0000-0000-0000-000000000000}"/>
          </ac:spMkLst>
        </pc:spChg>
      </pc:sldChg>
      <pc:sldChg chg="delSp modSp">
        <pc:chgData name="Yang, T. Andrew" userId="eff186eb-56df-45f2-9ca9-ccec608ed918" providerId="ADAL" clId="{AEF6C9CE-40AD-4574-9551-F8F60CB2FCFF}" dt="2022-10-12T23:58:26.535" v="237" actId="1076"/>
        <pc:sldMkLst>
          <pc:docMk/>
          <pc:sldMk cId="2938656822" sldId="317"/>
        </pc:sldMkLst>
        <pc:spChg chg="del">
          <ac:chgData name="Yang, T. Andrew" userId="eff186eb-56df-45f2-9ca9-ccec608ed918" providerId="ADAL" clId="{AEF6C9CE-40AD-4574-9551-F8F60CB2FCFF}" dt="2022-10-12T23:58:22.678" v="236" actId="478"/>
          <ac:spMkLst>
            <pc:docMk/>
            <pc:sldMk cId="2938656822" sldId="317"/>
            <ac:spMk id="21505" creationId="{00000000-0000-0000-0000-000000000000}"/>
          </ac:spMkLst>
        </pc:spChg>
        <pc:spChg chg="mod">
          <ac:chgData name="Yang, T. Andrew" userId="eff186eb-56df-45f2-9ca9-ccec608ed918" providerId="ADAL" clId="{AEF6C9CE-40AD-4574-9551-F8F60CB2FCFF}" dt="2022-10-12T23:58:18.014" v="235" actId="404"/>
          <ac:spMkLst>
            <pc:docMk/>
            <pc:sldMk cId="2938656822" sldId="317"/>
            <ac:spMk id="21507" creationId="{00000000-0000-0000-0000-000000000000}"/>
          </ac:spMkLst>
        </pc:spChg>
        <pc:spChg chg="mod">
          <ac:chgData name="Yang, T. Andrew" userId="eff186eb-56df-45f2-9ca9-ccec608ed918" providerId="ADAL" clId="{AEF6C9CE-40AD-4574-9551-F8F60CB2FCFF}" dt="2022-10-12T23:58:26.535" v="237" actId="1076"/>
          <ac:spMkLst>
            <pc:docMk/>
            <pc:sldMk cId="2938656822" sldId="317"/>
            <ac:spMk id="21508" creationId="{00000000-0000-0000-0000-000000000000}"/>
          </ac:spMkLst>
        </pc:spChg>
      </pc:sldChg>
      <pc:sldChg chg="delSp modSp">
        <pc:chgData name="Yang, T. Andrew" userId="eff186eb-56df-45f2-9ca9-ccec608ed918" providerId="ADAL" clId="{AEF6C9CE-40AD-4574-9551-F8F60CB2FCFF}" dt="2022-10-12T23:58:49.310" v="277" actId="1036"/>
        <pc:sldMkLst>
          <pc:docMk/>
          <pc:sldMk cId="52237375" sldId="318"/>
        </pc:sldMkLst>
        <pc:spChg chg="del">
          <ac:chgData name="Yang, T. Andrew" userId="eff186eb-56df-45f2-9ca9-ccec608ed918" providerId="ADAL" clId="{AEF6C9CE-40AD-4574-9551-F8F60CB2FCFF}" dt="2022-10-12T23:58:36.709" v="240" actId="478"/>
          <ac:spMkLst>
            <pc:docMk/>
            <pc:sldMk cId="52237375" sldId="318"/>
            <ac:spMk id="22529" creationId="{00000000-0000-0000-0000-000000000000}"/>
          </ac:spMkLst>
        </pc:spChg>
        <pc:spChg chg="mod">
          <ac:chgData name="Yang, T. Andrew" userId="eff186eb-56df-45f2-9ca9-ccec608ed918" providerId="ADAL" clId="{AEF6C9CE-40AD-4574-9551-F8F60CB2FCFF}" dt="2022-10-12T23:58:31.731" v="239" actId="404"/>
          <ac:spMkLst>
            <pc:docMk/>
            <pc:sldMk cId="52237375" sldId="318"/>
            <ac:spMk id="22531" creationId="{00000000-0000-0000-0000-000000000000}"/>
          </ac:spMkLst>
        </pc:spChg>
        <pc:spChg chg="mod">
          <ac:chgData name="Yang, T. Andrew" userId="eff186eb-56df-45f2-9ca9-ccec608ed918" providerId="ADAL" clId="{AEF6C9CE-40AD-4574-9551-F8F60CB2FCFF}" dt="2022-10-12T23:58:49.310" v="277" actId="1036"/>
          <ac:spMkLst>
            <pc:docMk/>
            <pc:sldMk cId="52237375" sldId="318"/>
            <ac:spMk id="22532" creationId="{00000000-0000-0000-0000-000000000000}"/>
          </ac:spMkLst>
        </pc:spChg>
      </pc:sldChg>
      <pc:sldChg chg="delSp modSp">
        <pc:chgData name="Yang, T. Andrew" userId="eff186eb-56df-45f2-9ca9-ccec608ed918" providerId="ADAL" clId="{AEF6C9CE-40AD-4574-9551-F8F60CB2FCFF}" dt="2022-10-12T23:59:12.690" v="323" actId="478"/>
        <pc:sldMkLst>
          <pc:docMk/>
          <pc:sldMk cId="3880130481" sldId="319"/>
        </pc:sldMkLst>
        <pc:spChg chg="del">
          <ac:chgData name="Yang, T. Andrew" userId="eff186eb-56df-45f2-9ca9-ccec608ed918" providerId="ADAL" clId="{AEF6C9CE-40AD-4574-9551-F8F60CB2FCFF}" dt="2022-10-12T23:59:12.690" v="323" actId="478"/>
          <ac:spMkLst>
            <pc:docMk/>
            <pc:sldMk cId="3880130481" sldId="319"/>
            <ac:spMk id="23553" creationId="{00000000-0000-0000-0000-000000000000}"/>
          </ac:spMkLst>
        </pc:spChg>
        <pc:spChg chg="mod">
          <ac:chgData name="Yang, T. Andrew" userId="eff186eb-56df-45f2-9ca9-ccec608ed918" providerId="ADAL" clId="{AEF6C9CE-40AD-4574-9551-F8F60CB2FCFF}" dt="2022-10-12T23:59:02.445" v="302" actId="1035"/>
          <ac:spMkLst>
            <pc:docMk/>
            <pc:sldMk cId="3880130481" sldId="319"/>
            <ac:spMk id="23555" creationId="{00000000-0000-0000-0000-000000000000}"/>
          </ac:spMkLst>
        </pc:spChg>
        <pc:spChg chg="mod">
          <ac:chgData name="Yang, T. Andrew" userId="eff186eb-56df-45f2-9ca9-ccec608ed918" providerId="ADAL" clId="{AEF6C9CE-40AD-4574-9551-F8F60CB2FCFF}" dt="2022-10-12T23:59:10.750" v="322" actId="1037"/>
          <ac:spMkLst>
            <pc:docMk/>
            <pc:sldMk cId="3880130481" sldId="319"/>
            <ac:spMk id="23556" creationId="{00000000-0000-0000-0000-000000000000}"/>
          </ac:spMkLst>
        </pc:spChg>
      </pc:sldChg>
      <pc:sldChg chg="delSp modSp">
        <pc:chgData name="Yang, T. Andrew" userId="eff186eb-56df-45f2-9ca9-ccec608ed918" providerId="ADAL" clId="{AEF6C9CE-40AD-4574-9551-F8F60CB2FCFF}" dt="2022-10-12T23:59:30.842" v="342" actId="478"/>
        <pc:sldMkLst>
          <pc:docMk/>
          <pc:sldMk cId="2848890910" sldId="320"/>
        </pc:sldMkLst>
        <pc:spChg chg="del">
          <ac:chgData name="Yang, T. Andrew" userId="eff186eb-56df-45f2-9ca9-ccec608ed918" providerId="ADAL" clId="{AEF6C9CE-40AD-4574-9551-F8F60CB2FCFF}" dt="2022-10-12T23:59:30.842" v="342" actId="478"/>
          <ac:spMkLst>
            <pc:docMk/>
            <pc:sldMk cId="2848890910" sldId="320"/>
            <ac:spMk id="24577" creationId="{00000000-0000-0000-0000-000000000000}"/>
          </ac:spMkLst>
        </pc:spChg>
        <pc:spChg chg="mod">
          <ac:chgData name="Yang, T. Andrew" userId="eff186eb-56df-45f2-9ca9-ccec608ed918" providerId="ADAL" clId="{AEF6C9CE-40AD-4574-9551-F8F60CB2FCFF}" dt="2022-10-12T23:59:23.550" v="340" actId="1035"/>
          <ac:spMkLst>
            <pc:docMk/>
            <pc:sldMk cId="2848890910" sldId="320"/>
            <ac:spMk id="24579" creationId="{00000000-0000-0000-0000-000000000000}"/>
          </ac:spMkLst>
        </pc:spChg>
        <pc:grpChg chg="mod">
          <ac:chgData name="Yang, T. Andrew" userId="eff186eb-56df-45f2-9ca9-ccec608ed918" providerId="ADAL" clId="{AEF6C9CE-40AD-4574-9551-F8F60CB2FCFF}" dt="2022-10-12T23:59:27.938" v="341" actId="14100"/>
          <ac:grpSpMkLst>
            <pc:docMk/>
            <pc:sldMk cId="2848890910" sldId="320"/>
            <ac:grpSpMk id="24580" creationId="{00000000-0000-0000-0000-000000000000}"/>
          </ac:grpSpMkLst>
        </pc:grpChg>
      </pc:sldChg>
    </pc:docChg>
  </pc:docChgLst>
  <pc:docChgLst>
    <pc:chgData name="Yang, T. Andrew" userId="eff186eb-56df-45f2-9ca9-ccec608ed918" providerId="ADAL" clId="{83503FBD-D556-4F7C-AB96-47A3773CC7A4}"/>
    <pc:docChg chg="undo custSel addSld delSld modSld sldOrd">
      <pc:chgData name="Yang, T. Andrew" userId="eff186eb-56df-45f2-9ca9-ccec608ed918" providerId="ADAL" clId="{83503FBD-D556-4F7C-AB96-47A3773CC7A4}" dt="2022-10-13T20:38:09.290" v="3423" actId="20577"/>
      <pc:docMkLst>
        <pc:docMk/>
      </pc:docMkLst>
      <pc:sldChg chg="modSp">
        <pc:chgData name="Yang, T. Andrew" userId="eff186eb-56df-45f2-9ca9-ccec608ed918" providerId="ADAL" clId="{83503FBD-D556-4F7C-AB96-47A3773CC7A4}" dt="2022-10-13T14:18:08.813" v="314" actId="20577"/>
        <pc:sldMkLst>
          <pc:docMk/>
          <pc:sldMk cId="3062962210" sldId="257"/>
        </pc:sldMkLst>
        <pc:spChg chg="mod">
          <ac:chgData name="Yang, T. Andrew" userId="eff186eb-56df-45f2-9ca9-ccec608ed918" providerId="ADAL" clId="{83503FBD-D556-4F7C-AB96-47A3773CC7A4}" dt="2022-10-13T14:18:08.813" v="314" actId="20577"/>
          <ac:spMkLst>
            <pc:docMk/>
            <pc:sldMk cId="3062962210" sldId="257"/>
            <ac:spMk id="3" creationId="{00000000-0000-0000-0000-000000000000}"/>
          </ac:spMkLst>
        </pc:spChg>
      </pc:sldChg>
      <pc:sldChg chg="addSp modSp ord">
        <pc:chgData name="Yang, T. Andrew" userId="eff186eb-56df-45f2-9ca9-ccec608ed918" providerId="ADAL" clId="{83503FBD-D556-4F7C-AB96-47A3773CC7A4}" dt="2022-10-13T19:48:07.454" v="3061" actId="1037"/>
        <pc:sldMkLst>
          <pc:docMk/>
          <pc:sldMk cId="2733658449" sldId="259"/>
        </pc:sldMkLst>
        <pc:spChg chg="mod">
          <ac:chgData name="Yang, T. Andrew" userId="eff186eb-56df-45f2-9ca9-ccec608ed918" providerId="ADAL" clId="{83503FBD-D556-4F7C-AB96-47A3773CC7A4}" dt="2022-10-13T14:10:37.705" v="102" actId="164"/>
          <ac:spMkLst>
            <pc:docMk/>
            <pc:sldMk cId="2733658449" sldId="259"/>
            <ac:spMk id="4097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01:28.048" v="29" actId="1035"/>
          <ac:spMkLst>
            <pc:docMk/>
            <pc:sldMk cId="2733658449" sldId="259"/>
            <ac:spMk id="4100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10:37.705" v="102" actId="164"/>
          <ac:spMkLst>
            <pc:docMk/>
            <pc:sldMk cId="2733658449" sldId="259"/>
            <ac:spMk id="4101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10:37.705" v="102" actId="164"/>
          <ac:spMkLst>
            <pc:docMk/>
            <pc:sldMk cId="2733658449" sldId="259"/>
            <ac:spMk id="4102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10:37.705" v="102" actId="164"/>
          <ac:spMkLst>
            <pc:docMk/>
            <pc:sldMk cId="2733658449" sldId="259"/>
            <ac:spMk id="4103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10:37.705" v="102" actId="164"/>
          <ac:spMkLst>
            <pc:docMk/>
            <pc:sldMk cId="2733658449" sldId="259"/>
            <ac:spMk id="4104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10:37.705" v="102" actId="164"/>
          <ac:spMkLst>
            <pc:docMk/>
            <pc:sldMk cId="2733658449" sldId="259"/>
            <ac:spMk id="4105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10:37.705" v="102" actId="164"/>
          <ac:spMkLst>
            <pc:docMk/>
            <pc:sldMk cId="2733658449" sldId="259"/>
            <ac:spMk id="4106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10:37.705" v="102" actId="164"/>
          <ac:spMkLst>
            <pc:docMk/>
            <pc:sldMk cId="2733658449" sldId="259"/>
            <ac:spMk id="4107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10:37.705" v="102" actId="164"/>
          <ac:spMkLst>
            <pc:docMk/>
            <pc:sldMk cId="2733658449" sldId="259"/>
            <ac:spMk id="4108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10:37.705" v="102" actId="164"/>
          <ac:spMkLst>
            <pc:docMk/>
            <pc:sldMk cId="2733658449" sldId="259"/>
            <ac:spMk id="4109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10:37.705" v="102" actId="164"/>
          <ac:spMkLst>
            <pc:docMk/>
            <pc:sldMk cId="2733658449" sldId="259"/>
            <ac:spMk id="4110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10:37.705" v="102" actId="164"/>
          <ac:spMkLst>
            <pc:docMk/>
            <pc:sldMk cId="2733658449" sldId="259"/>
            <ac:spMk id="4111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10:37.705" v="102" actId="164"/>
          <ac:spMkLst>
            <pc:docMk/>
            <pc:sldMk cId="2733658449" sldId="259"/>
            <ac:spMk id="4112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10:37.705" v="102" actId="164"/>
          <ac:spMkLst>
            <pc:docMk/>
            <pc:sldMk cId="2733658449" sldId="259"/>
            <ac:spMk id="4113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10:37.705" v="102" actId="164"/>
          <ac:spMkLst>
            <pc:docMk/>
            <pc:sldMk cId="2733658449" sldId="259"/>
            <ac:spMk id="4114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10:37.705" v="102" actId="164"/>
          <ac:spMkLst>
            <pc:docMk/>
            <pc:sldMk cId="2733658449" sldId="259"/>
            <ac:spMk id="4115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9:48:07.454" v="3061" actId="1037"/>
          <ac:spMkLst>
            <pc:docMk/>
            <pc:sldMk cId="2733658449" sldId="259"/>
            <ac:spMk id="4116" creationId="{00000000-0000-0000-0000-000000000000}"/>
          </ac:spMkLst>
        </pc:spChg>
        <pc:grpChg chg="add mod">
          <ac:chgData name="Yang, T. Andrew" userId="eff186eb-56df-45f2-9ca9-ccec608ed918" providerId="ADAL" clId="{83503FBD-D556-4F7C-AB96-47A3773CC7A4}" dt="2022-10-13T14:10:46.088" v="131" actId="1035"/>
          <ac:grpSpMkLst>
            <pc:docMk/>
            <pc:sldMk cId="2733658449" sldId="259"/>
            <ac:grpSpMk id="3" creationId="{355E84D1-0473-442F-A552-2CAA38BBE8FB}"/>
          </ac:grpSpMkLst>
        </pc:grpChg>
      </pc:sldChg>
      <pc:sldChg chg="addSp delSp modSp ord">
        <pc:chgData name="Yang, T. Andrew" userId="eff186eb-56df-45f2-9ca9-ccec608ed918" providerId="ADAL" clId="{83503FBD-D556-4F7C-AB96-47A3773CC7A4}" dt="2022-10-13T15:03:59.758" v="1108" actId="1035"/>
        <pc:sldMkLst>
          <pc:docMk/>
          <pc:sldMk cId="2504269259" sldId="260"/>
        </pc:sldMkLst>
        <pc:spChg chg="add mod">
          <ac:chgData name="Yang, T. Andrew" userId="eff186eb-56df-45f2-9ca9-ccec608ed918" providerId="ADAL" clId="{83503FBD-D556-4F7C-AB96-47A3773CC7A4}" dt="2022-10-13T14:50:36.610" v="863" actId="27636"/>
          <ac:spMkLst>
            <pc:docMk/>
            <pc:sldMk cId="2504269259" sldId="260"/>
            <ac:spMk id="36" creationId="{B74B8BB6-E6B9-4C1E-9E63-2EA4A97965BC}"/>
          </ac:spMkLst>
        </pc:spChg>
        <pc:spChg chg="add mod">
          <ac:chgData name="Yang, T. Andrew" userId="eff186eb-56df-45f2-9ca9-ccec608ed918" providerId="ADAL" clId="{83503FBD-D556-4F7C-AB96-47A3773CC7A4}" dt="2022-10-13T15:03:16.326" v="1079" actId="27636"/>
          <ac:spMkLst>
            <pc:docMk/>
            <pc:sldMk cId="2504269259" sldId="260"/>
            <ac:spMk id="37" creationId="{18AA969B-2E1E-4754-82DA-B6502A82498B}"/>
          </ac:spMkLst>
        </pc:spChg>
        <pc:spChg chg="mod">
          <ac:chgData name="Yang, T. Andrew" userId="eff186eb-56df-45f2-9ca9-ccec608ed918" providerId="ADAL" clId="{83503FBD-D556-4F7C-AB96-47A3773CC7A4}" dt="2022-10-13T15:03:47.100" v="1091" actId="20577"/>
          <ac:spMkLst>
            <pc:docMk/>
            <pc:sldMk cId="2504269259" sldId="260"/>
            <ac:spMk id="47" creationId="{E8518D30-9321-4CA5-9C39-A42CE48B3E8D}"/>
          </ac:spMkLst>
        </pc:spChg>
        <pc:spChg chg="del">
          <ac:chgData name="Yang, T. Andrew" userId="eff186eb-56df-45f2-9ca9-ccec608ed918" providerId="ADAL" clId="{83503FBD-D556-4F7C-AB96-47A3773CC7A4}" dt="2022-10-13T15:02:22.077" v="1062" actId="478"/>
          <ac:spMkLst>
            <pc:docMk/>
            <pc:sldMk cId="2504269259" sldId="260"/>
            <ac:spMk id="48" creationId="{0187BC2C-A1FF-46FE-A039-771716319086}"/>
          </ac:spMkLst>
        </pc:spChg>
        <pc:spChg chg="mod">
          <ac:chgData name="Yang, T. Andrew" userId="eff186eb-56df-45f2-9ca9-ccec608ed918" providerId="ADAL" clId="{83503FBD-D556-4F7C-AB96-47A3773CC7A4}" dt="2022-10-13T15:03:59.758" v="1108" actId="1035"/>
          <ac:spMkLst>
            <pc:docMk/>
            <pc:sldMk cId="2504269259" sldId="260"/>
            <ac:spMk id="49" creationId="{B63C6142-2C2F-4ACF-81A8-604A5BDCA8BF}"/>
          </ac:spMkLst>
        </pc:spChg>
        <pc:spChg chg="mod">
          <ac:chgData name="Yang, T. Andrew" userId="eff186eb-56df-45f2-9ca9-ccec608ed918" providerId="ADAL" clId="{83503FBD-D556-4F7C-AB96-47A3773CC7A4}" dt="2022-10-13T14:47:05.473" v="826" actId="1038"/>
          <ac:spMkLst>
            <pc:docMk/>
            <pc:sldMk cId="2504269259" sldId="260"/>
            <ac:spMk id="54" creationId="{52FBD7CF-A6C7-44A1-8665-8E6A0B7216C6}"/>
          </ac:spMkLst>
        </pc:spChg>
        <pc:spChg chg="del">
          <ac:chgData name="Yang, T. Andrew" userId="eff186eb-56df-45f2-9ca9-ccec608ed918" providerId="ADAL" clId="{83503FBD-D556-4F7C-AB96-47A3773CC7A4}" dt="2022-10-13T14:46:11.748" v="745" actId="478"/>
          <ac:spMkLst>
            <pc:docMk/>
            <pc:sldMk cId="2504269259" sldId="260"/>
            <ac:spMk id="55" creationId="{AB6788A1-3BA3-476B-972C-5DBDD8E1F3D2}"/>
          </ac:spMkLst>
        </pc:spChg>
        <pc:spChg chg="mod">
          <ac:chgData name="Yang, T. Andrew" userId="eff186eb-56df-45f2-9ca9-ccec608ed918" providerId="ADAL" clId="{83503FBD-D556-4F7C-AB96-47A3773CC7A4}" dt="2022-10-13T15:02:05.052" v="1060" actId="14100"/>
          <ac:spMkLst>
            <pc:docMk/>
            <pc:sldMk cId="2504269259" sldId="260"/>
            <ac:spMk id="59" creationId="{891EDAE7-9895-45AE-940B-815BFFCCD00D}"/>
          </ac:spMkLst>
        </pc:spChg>
        <pc:spChg chg="mod">
          <ac:chgData name="Yang, T. Andrew" userId="eff186eb-56df-45f2-9ca9-ccec608ed918" providerId="ADAL" clId="{83503FBD-D556-4F7C-AB96-47A3773CC7A4}" dt="2022-10-13T14:47:00.940" v="814" actId="1038"/>
          <ac:spMkLst>
            <pc:docMk/>
            <pc:sldMk cId="2504269259" sldId="260"/>
            <ac:spMk id="61" creationId="{F9A40CE2-B20F-4408-9E57-3AE6FB71EB76}"/>
          </ac:spMkLst>
        </pc:spChg>
        <pc:spChg chg="del">
          <ac:chgData name="Yang, T. Andrew" userId="eff186eb-56df-45f2-9ca9-ccec608ed918" providerId="ADAL" clId="{83503FBD-D556-4F7C-AB96-47A3773CC7A4}" dt="2022-10-13T15:00:52.076" v="1035" actId="478"/>
          <ac:spMkLst>
            <pc:docMk/>
            <pc:sldMk cId="2504269259" sldId="260"/>
            <ac:spMk id="65" creationId="{FBB49D28-92D4-4EFF-B58F-C343D2B53912}"/>
          </ac:spMkLst>
        </pc:spChg>
        <pc:spChg chg="del">
          <ac:chgData name="Yang, T. Andrew" userId="eff186eb-56df-45f2-9ca9-ccec608ed918" providerId="ADAL" clId="{83503FBD-D556-4F7C-AB96-47A3773CC7A4}" dt="2022-10-13T15:00:57.484" v="1036" actId="478"/>
          <ac:spMkLst>
            <pc:docMk/>
            <pc:sldMk cId="2504269259" sldId="260"/>
            <ac:spMk id="66" creationId="{1C8329CE-4E21-4B84-B64D-A6A08C07CC17}"/>
          </ac:spMkLst>
        </pc:spChg>
        <pc:spChg chg="del">
          <ac:chgData name="Yang, T. Andrew" userId="eff186eb-56df-45f2-9ca9-ccec608ed918" providerId="ADAL" clId="{83503FBD-D556-4F7C-AB96-47A3773CC7A4}" dt="2022-10-13T15:01:02.339" v="1037" actId="478"/>
          <ac:spMkLst>
            <pc:docMk/>
            <pc:sldMk cId="2504269259" sldId="260"/>
            <ac:spMk id="67" creationId="{5B4C8433-CFD3-4E06-8E30-1C8F516C8D93}"/>
          </ac:spMkLst>
        </pc:spChg>
        <pc:spChg chg="del">
          <ac:chgData name="Yang, T. Andrew" userId="eff186eb-56df-45f2-9ca9-ccec608ed918" providerId="ADAL" clId="{83503FBD-D556-4F7C-AB96-47A3773CC7A4}" dt="2022-10-13T15:00:48.135" v="1034" actId="478"/>
          <ac:spMkLst>
            <pc:docMk/>
            <pc:sldMk cId="2504269259" sldId="260"/>
            <ac:spMk id="68" creationId="{2B9FD1D3-0D0D-4A90-B667-A529892E306B}"/>
          </ac:spMkLst>
        </pc:spChg>
        <pc:spChg chg="mod">
          <ac:chgData name="Yang, T. Andrew" userId="eff186eb-56df-45f2-9ca9-ccec608ed918" providerId="ADAL" clId="{83503FBD-D556-4F7C-AB96-47A3773CC7A4}" dt="2022-10-13T14:37:27.261" v="680" actId="1076"/>
          <ac:spMkLst>
            <pc:docMk/>
            <pc:sldMk cId="2504269259" sldId="260"/>
            <ac:spMk id="5122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11.641" v="346" actId="1035"/>
          <ac:spMkLst>
            <pc:docMk/>
            <pc:sldMk cId="2504269259" sldId="260"/>
            <ac:spMk id="5123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24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25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26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27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28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29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30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31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32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33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34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35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36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37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38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39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40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41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42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43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44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45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46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4:21:21.405" v="347" actId="164"/>
          <ac:spMkLst>
            <pc:docMk/>
            <pc:sldMk cId="2504269259" sldId="260"/>
            <ac:spMk id="5147" creationId="{00000000-0000-0000-0000-000000000000}"/>
          </ac:spMkLst>
        </pc:spChg>
        <pc:grpChg chg="add del mod">
          <ac:chgData name="Yang, T. Andrew" userId="eff186eb-56df-45f2-9ca9-ccec608ed918" providerId="ADAL" clId="{83503FBD-D556-4F7C-AB96-47A3773CC7A4}" dt="2022-10-13T14:37:06.305" v="623"/>
          <ac:grpSpMkLst>
            <pc:docMk/>
            <pc:sldMk cId="2504269259" sldId="260"/>
            <ac:grpSpMk id="3" creationId="{1CE9A9E1-48FD-401A-BD23-1222F27806F5}"/>
          </ac:grpSpMkLst>
        </pc:grpChg>
        <pc:grpChg chg="add mod">
          <ac:chgData name="Yang, T. Andrew" userId="eff186eb-56df-45f2-9ca9-ccec608ed918" providerId="ADAL" clId="{83503FBD-D556-4F7C-AB96-47A3773CC7A4}" dt="2022-10-13T15:02:04.425" v="1059" actId="1076"/>
          <ac:grpSpMkLst>
            <pc:docMk/>
            <pc:sldMk cId="2504269259" sldId="260"/>
            <ac:grpSpMk id="38" creationId="{0200A044-7C57-4BE2-A172-F378343EA20C}"/>
          </ac:grpSpMkLst>
        </pc:grpChg>
        <pc:grpChg chg="del">
          <ac:chgData name="Yang, T. Andrew" userId="eff186eb-56df-45f2-9ca9-ccec608ed918" providerId="ADAL" clId="{83503FBD-D556-4F7C-AB96-47A3773CC7A4}" dt="2022-10-13T15:00:48.135" v="1034" actId="478"/>
          <ac:grpSpMkLst>
            <pc:docMk/>
            <pc:sldMk cId="2504269259" sldId="260"/>
            <ac:grpSpMk id="63" creationId="{4CB59529-8A52-4B92-B246-60C903E033FF}"/>
          </ac:grpSpMkLst>
        </pc:grpChg>
        <pc:grpChg chg="del">
          <ac:chgData name="Yang, T. Andrew" userId="eff186eb-56df-45f2-9ca9-ccec608ed918" providerId="ADAL" clId="{83503FBD-D556-4F7C-AB96-47A3773CC7A4}" dt="2022-10-13T15:00:52.076" v="1035" actId="478"/>
          <ac:grpSpMkLst>
            <pc:docMk/>
            <pc:sldMk cId="2504269259" sldId="260"/>
            <ac:grpSpMk id="64" creationId="{ACBBF344-BB0B-4CEF-9366-0A65BA07346B}"/>
          </ac:grpSpMkLst>
        </pc:grpChg>
        <pc:grpChg chg="mod">
          <ac:chgData name="Yang, T. Andrew" userId="eff186eb-56df-45f2-9ca9-ccec608ed918" providerId="ADAL" clId="{83503FBD-D556-4F7C-AB96-47A3773CC7A4}" dt="2022-10-13T14:21:21.405" v="347" actId="164"/>
          <ac:grpSpMkLst>
            <pc:docMk/>
            <pc:sldMk cId="2504269259" sldId="260"/>
            <ac:grpSpMk id="5148" creationId="{00000000-0000-0000-0000-000000000000}"/>
          </ac:grpSpMkLst>
        </pc:grpChg>
        <pc:grpChg chg="mod">
          <ac:chgData name="Yang, T. Andrew" userId="eff186eb-56df-45f2-9ca9-ccec608ed918" providerId="ADAL" clId="{83503FBD-D556-4F7C-AB96-47A3773CC7A4}" dt="2022-10-13T14:21:21.405" v="347" actId="164"/>
          <ac:grpSpMkLst>
            <pc:docMk/>
            <pc:sldMk cId="2504269259" sldId="260"/>
            <ac:grpSpMk id="5151" creationId="{00000000-0000-0000-0000-000000000000}"/>
          </ac:grpSpMkLst>
        </pc:grpChg>
      </pc:sldChg>
      <pc:sldChg chg="modSp del ord">
        <pc:chgData name="Yang, T. Andrew" userId="eff186eb-56df-45f2-9ca9-ccec608ed918" providerId="ADAL" clId="{83503FBD-D556-4F7C-AB96-47A3773CC7A4}" dt="2022-10-13T14:52:53.707" v="875" actId="2696"/>
        <pc:sldMkLst>
          <pc:docMk/>
          <pc:sldMk cId="1825450674" sldId="261"/>
        </pc:sldMkLst>
        <pc:spChg chg="mod">
          <ac:chgData name="Yang, T. Andrew" userId="eff186eb-56df-45f2-9ca9-ccec608ed918" providerId="ADAL" clId="{83503FBD-D556-4F7C-AB96-47A3773CC7A4}" dt="2022-10-13T14:23:02.769" v="374" actId="27636"/>
          <ac:spMkLst>
            <pc:docMk/>
            <pc:sldMk cId="1825450674" sldId="261"/>
            <ac:spMk id="3" creationId="{00000000-0000-0000-0000-000000000000}"/>
          </ac:spMkLst>
        </pc:spChg>
      </pc:sldChg>
      <pc:sldChg chg="addSp delSp modSp del">
        <pc:chgData name="Yang, T. Andrew" userId="eff186eb-56df-45f2-9ca9-ccec608ed918" providerId="ADAL" clId="{83503FBD-D556-4F7C-AB96-47A3773CC7A4}" dt="2022-10-13T14:52:29.241" v="864" actId="2696"/>
        <pc:sldMkLst>
          <pc:docMk/>
          <pc:sldMk cId="3914524558" sldId="262"/>
        </pc:sldMkLst>
        <pc:spChg chg="del mod">
          <ac:chgData name="Yang, T. Andrew" userId="eff186eb-56df-45f2-9ca9-ccec608ed918" providerId="ADAL" clId="{83503FBD-D556-4F7C-AB96-47A3773CC7A4}" dt="2022-10-13T14:21:47.282" v="356"/>
          <ac:spMkLst>
            <pc:docMk/>
            <pc:sldMk cId="3914524558" sldId="262"/>
            <ac:spMk id="3" creationId="{00000000-0000-0000-0000-000000000000}"/>
          </ac:spMkLst>
        </pc:spChg>
        <pc:spChg chg="add del mod">
          <ac:chgData name="Yang, T. Andrew" userId="eff186eb-56df-45f2-9ca9-ccec608ed918" providerId="ADAL" clId="{83503FBD-D556-4F7C-AB96-47A3773CC7A4}" dt="2022-10-13T14:25:04.444" v="444"/>
          <ac:spMkLst>
            <pc:docMk/>
            <pc:sldMk cId="3914524558" sldId="262"/>
            <ac:spMk id="5" creationId="{D1FFD5A5-647E-473F-922C-FDCF0F58D9EF}"/>
          </ac:spMkLst>
        </pc:spChg>
        <pc:spChg chg="add mod">
          <ac:chgData name="Yang, T. Andrew" userId="eff186eb-56df-45f2-9ca9-ccec608ed918" providerId="ADAL" clId="{83503FBD-D556-4F7C-AB96-47A3773CC7A4}" dt="2022-10-13T14:25:04.444" v="444"/>
          <ac:spMkLst>
            <pc:docMk/>
            <pc:sldMk cId="3914524558" sldId="262"/>
            <ac:spMk id="6" creationId="{4E1EBB48-2F40-40C7-A7D3-ABB86B1E7979}"/>
          </ac:spMkLst>
        </pc:spChg>
      </pc:sldChg>
      <pc:sldChg chg="modSp">
        <pc:chgData name="Yang, T. Andrew" userId="eff186eb-56df-45f2-9ca9-ccec608ed918" providerId="ADAL" clId="{83503FBD-D556-4F7C-AB96-47A3773CC7A4}" dt="2022-10-13T14:58:54.372" v="955" actId="115"/>
        <pc:sldMkLst>
          <pc:docMk/>
          <pc:sldMk cId="3509915446" sldId="263"/>
        </pc:sldMkLst>
        <pc:spChg chg="mod">
          <ac:chgData name="Yang, T. Andrew" userId="eff186eb-56df-45f2-9ca9-ccec608ed918" providerId="ADAL" clId="{83503FBD-D556-4F7C-AB96-47A3773CC7A4}" dt="2022-10-13T14:58:54.372" v="955" actId="115"/>
          <ac:spMkLst>
            <pc:docMk/>
            <pc:sldMk cId="3509915446" sldId="263"/>
            <ac:spMk id="6148" creationId="{00000000-0000-0000-0000-000000000000}"/>
          </ac:spMkLst>
        </pc:spChg>
      </pc:sldChg>
      <pc:sldChg chg="addSp modSp">
        <pc:chgData name="Yang, T. Andrew" userId="eff186eb-56df-45f2-9ca9-ccec608ed918" providerId="ADAL" clId="{83503FBD-D556-4F7C-AB96-47A3773CC7A4}" dt="2022-10-13T15:15:42.041" v="1192" actId="20577"/>
        <pc:sldMkLst>
          <pc:docMk/>
          <pc:sldMk cId="2718919614" sldId="264"/>
        </pc:sldMkLst>
        <pc:spChg chg="add mod">
          <ac:chgData name="Yang, T. Andrew" userId="eff186eb-56df-45f2-9ca9-ccec608ed918" providerId="ADAL" clId="{83503FBD-D556-4F7C-AB96-47A3773CC7A4}" dt="2022-10-13T15:15:42.041" v="1192" actId="20577"/>
          <ac:spMkLst>
            <pc:docMk/>
            <pc:sldMk cId="2718919614" sldId="264"/>
            <ac:spMk id="3" creationId="{F51F6F10-FD98-4590-86DC-4221757F1ABB}"/>
          </ac:spMkLst>
        </pc:spChg>
        <pc:grpChg chg="mod">
          <ac:chgData name="Yang, T. Andrew" userId="eff186eb-56df-45f2-9ca9-ccec608ed918" providerId="ADAL" clId="{83503FBD-D556-4F7C-AB96-47A3773CC7A4}" dt="2022-10-13T15:06:02.947" v="1109" actId="1076"/>
          <ac:grpSpMkLst>
            <pc:docMk/>
            <pc:sldMk cId="2718919614" sldId="264"/>
            <ac:grpSpMk id="7172" creationId="{00000000-0000-0000-0000-000000000000}"/>
          </ac:grpSpMkLst>
        </pc:grpChg>
      </pc:sldChg>
      <pc:sldChg chg="modSp">
        <pc:chgData name="Yang, T. Andrew" userId="eff186eb-56df-45f2-9ca9-ccec608ed918" providerId="ADAL" clId="{83503FBD-D556-4F7C-AB96-47A3773CC7A4}" dt="2022-10-13T15:39:47.743" v="1670" actId="20577"/>
        <pc:sldMkLst>
          <pc:docMk/>
          <pc:sldMk cId="1822312865" sldId="265"/>
        </pc:sldMkLst>
        <pc:spChg chg="mod">
          <ac:chgData name="Yang, T. Andrew" userId="eff186eb-56df-45f2-9ca9-ccec608ed918" providerId="ADAL" clId="{83503FBD-D556-4F7C-AB96-47A3773CC7A4}" dt="2022-10-13T15:39:47.743" v="1670" actId="20577"/>
          <ac:spMkLst>
            <pc:docMk/>
            <pc:sldMk cId="1822312865" sldId="265"/>
            <ac:spMk id="2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5:33:22.035" v="1451" actId="20577"/>
          <ac:spMkLst>
            <pc:docMk/>
            <pc:sldMk cId="1822312865" sldId="265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83503FBD-D556-4F7C-AB96-47A3773CC7A4}" dt="2022-10-13T15:42:48.839" v="1685" actId="27636"/>
        <pc:sldMkLst>
          <pc:docMk/>
          <pc:sldMk cId="3805743281" sldId="266"/>
        </pc:sldMkLst>
        <pc:spChg chg="mod">
          <ac:chgData name="Yang, T. Andrew" userId="eff186eb-56df-45f2-9ca9-ccec608ed918" providerId="ADAL" clId="{83503FBD-D556-4F7C-AB96-47A3773CC7A4}" dt="2022-10-13T15:42:48.839" v="1685" actId="27636"/>
          <ac:spMkLst>
            <pc:docMk/>
            <pc:sldMk cId="3805743281" sldId="266"/>
            <ac:spMk id="2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5:42:41.066" v="1683" actId="14100"/>
          <ac:spMkLst>
            <pc:docMk/>
            <pc:sldMk cId="3805743281" sldId="266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83503FBD-D556-4F7C-AB96-47A3773CC7A4}" dt="2022-10-13T16:17:48.833" v="2189" actId="20577"/>
        <pc:sldMkLst>
          <pc:docMk/>
          <pc:sldMk cId="3278837090" sldId="267"/>
        </pc:sldMkLst>
        <pc:spChg chg="mod">
          <ac:chgData name="Yang, T. Andrew" userId="eff186eb-56df-45f2-9ca9-ccec608ed918" providerId="ADAL" clId="{83503FBD-D556-4F7C-AB96-47A3773CC7A4}" dt="2022-10-13T15:40:06.234" v="1674"/>
          <ac:spMkLst>
            <pc:docMk/>
            <pc:sldMk cId="3278837090" sldId="267"/>
            <ac:spMk id="2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6:17:48.833" v="2189" actId="20577"/>
          <ac:spMkLst>
            <pc:docMk/>
            <pc:sldMk cId="3278837090" sldId="267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83503FBD-D556-4F7C-AB96-47A3773CC7A4}" dt="2022-10-13T16:31:40.591" v="2414" actId="27636"/>
        <pc:sldMkLst>
          <pc:docMk/>
          <pc:sldMk cId="617871290" sldId="268"/>
        </pc:sldMkLst>
        <pc:spChg chg="mod">
          <ac:chgData name="Yang, T. Andrew" userId="eff186eb-56df-45f2-9ca9-ccec608ed918" providerId="ADAL" clId="{83503FBD-D556-4F7C-AB96-47A3773CC7A4}" dt="2022-10-13T16:18:35.031" v="2193" actId="20577"/>
          <ac:spMkLst>
            <pc:docMk/>
            <pc:sldMk cId="617871290" sldId="268"/>
            <ac:spMk id="2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6:31:40.591" v="2414" actId="27636"/>
          <ac:spMkLst>
            <pc:docMk/>
            <pc:sldMk cId="617871290" sldId="268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83503FBD-D556-4F7C-AB96-47A3773CC7A4}" dt="2022-10-13T17:00:00.027" v="2830"/>
        <pc:sldMkLst>
          <pc:docMk/>
          <pc:sldMk cId="230667455" sldId="269"/>
        </pc:sldMkLst>
        <pc:spChg chg="mod">
          <ac:chgData name="Yang, T. Andrew" userId="eff186eb-56df-45f2-9ca9-ccec608ed918" providerId="ADAL" clId="{83503FBD-D556-4F7C-AB96-47A3773CC7A4}" dt="2022-10-13T17:00:00.027" v="2830"/>
          <ac:spMkLst>
            <pc:docMk/>
            <pc:sldMk cId="230667455" sldId="269"/>
            <ac:spMk id="3" creationId="{00000000-0000-0000-0000-000000000000}"/>
          </ac:spMkLst>
        </pc:spChg>
      </pc:sldChg>
      <pc:sldChg chg="modSp add del">
        <pc:chgData name="Yang, T. Andrew" userId="eff186eb-56df-45f2-9ca9-ccec608ed918" providerId="ADAL" clId="{83503FBD-D556-4F7C-AB96-47A3773CC7A4}" dt="2022-10-13T16:41:16.097" v="2553" actId="2696"/>
        <pc:sldMkLst>
          <pc:docMk/>
          <pc:sldMk cId="1760863480" sldId="270"/>
        </pc:sldMkLst>
        <pc:spChg chg="mod">
          <ac:chgData name="Yang, T. Andrew" userId="eff186eb-56df-45f2-9ca9-ccec608ed918" providerId="ADAL" clId="{83503FBD-D556-4F7C-AB96-47A3773CC7A4}" dt="2022-10-13T16:36:59.387" v="2430" actId="27636"/>
          <ac:spMkLst>
            <pc:docMk/>
            <pc:sldMk cId="1760863480" sldId="270"/>
            <ac:spMk id="2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6:37:13.880" v="2432" actId="1076"/>
          <ac:spMkLst>
            <pc:docMk/>
            <pc:sldMk cId="1760863480" sldId="270"/>
            <ac:spMk id="3" creationId="{00000000-0000-0000-0000-000000000000}"/>
          </ac:spMkLst>
        </pc:spChg>
      </pc:sldChg>
      <pc:sldChg chg="del">
        <pc:chgData name="Yang, T. Andrew" userId="eff186eb-56df-45f2-9ca9-ccec608ed918" providerId="ADAL" clId="{83503FBD-D556-4F7C-AB96-47A3773CC7A4}" dt="2022-10-13T16:33:56.891" v="2415" actId="2696"/>
        <pc:sldMkLst>
          <pc:docMk/>
          <pc:sldMk cId="3206802850" sldId="270"/>
        </pc:sldMkLst>
      </pc:sldChg>
      <pc:sldChg chg="add del">
        <pc:chgData name="Yang, T. Andrew" userId="eff186eb-56df-45f2-9ca9-ccec608ed918" providerId="ADAL" clId="{83503FBD-D556-4F7C-AB96-47A3773CC7A4}" dt="2022-10-13T16:41:09.644" v="2551" actId="2696"/>
        <pc:sldMkLst>
          <pc:docMk/>
          <pc:sldMk cId="434498572" sldId="271"/>
        </pc:sldMkLst>
      </pc:sldChg>
      <pc:sldChg chg="del">
        <pc:chgData name="Yang, T. Andrew" userId="eff186eb-56df-45f2-9ca9-ccec608ed918" providerId="ADAL" clId="{83503FBD-D556-4F7C-AB96-47A3773CC7A4}" dt="2022-10-13T16:33:56.898" v="2416" actId="2696"/>
        <pc:sldMkLst>
          <pc:docMk/>
          <pc:sldMk cId="840674866" sldId="271"/>
        </pc:sldMkLst>
      </pc:sldChg>
      <pc:sldChg chg="modSp modNotesTx">
        <pc:chgData name="Yang, T. Andrew" userId="eff186eb-56df-45f2-9ca9-ccec608ed918" providerId="ADAL" clId="{83503FBD-D556-4F7C-AB96-47A3773CC7A4}" dt="2022-10-13T16:59:27.620" v="2827" actId="20577"/>
        <pc:sldMkLst>
          <pc:docMk/>
          <pc:sldMk cId="2075791566" sldId="272"/>
        </pc:sldMkLst>
        <pc:spChg chg="mod">
          <ac:chgData name="Yang, T. Andrew" userId="eff186eb-56df-45f2-9ca9-ccec608ed918" providerId="ADAL" clId="{83503FBD-D556-4F7C-AB96-47A3773CC7A4}" dt="2022-10-13T16:58:58.988" v="2784"/>
          <ac:spMkLst>
            <pc:docMk/>
            <pc:sldMk cId="2075791566" sldId="272"/>
            <ac:spMk id="3" creationId="{00000000-0000-0000-0000-000000000000}"/>
          </ac:spMkLst>
        </pc:spChg>
      </pc:sldChg>
      <pc:sldChg chg="del">
        <pc:chgData name="Yang, T. Andrew" userId="eff186eb-56df-45f2-9ca9-ccec608ed918" providerId="ADAL" clId="{83503FBD-D556-4F7C-AB96-47A3773CC7A4}" dt="2022-10-13T16:33:56.906" v="2417" actId="2696"/>
        <pc:sldMkLst>
          <pc:docMk/>
          <pc:sldMk cId="2150013307" sldId="273"/>
        </pc:sldMkLst>
      </pc:sldChg>
      <pc:sldChg chg="add del">
        <pc:chgData name="Yang, T. Andrew" userId="eff186eb-56df-45f2-9ca9-ccec608ed918" providerId="ADAL" clId="{83503FBD-D556-4F7C-AB96-47A3773CC7A4}" dt="2022-10-13T16:41:10.506" v="2552" actId="2696"/>
        <pc:sldMkLst>
          <pc:docMk/>
          <pc:sldMk cId="2292279972" sldId="273"/>
        </pc:sldMkLst>
      </pc:sldChg>
      <pc:sldChg chg="modSp">
        <pc:chgData name="Yang, T. Andrew" userId="eff186eb-56df-45f2-9ca9-ccec608ed918" providerId="ADAL" clId="{83503FBD-D556-4F7C-AB96-47A3773CC7A4}" dt="2022-10-13T17:14:19.759" v="3032" actId="115"/>
        <pc:sldMkLst>
          <pc:docMk/>
          <pc:sldMk cId="2339362208" sldId="274"/>
        </pc:sldMkLst>
        <pc:spChg chg="mod">
          <ac:chgData name="Yang, T. Andrew" userId="eff186eb-56df-45f2-9ca9-ccec608ed918" providerId="ADAL" clId="{83503FBD-D556-4F7C-AB96-47A3773CC7A4}" dt="2022-10-13T17:00:21.442" v="2831" actId="113"/>
          <ac:spMkLst>
            <pc:docMk/>
            <pc:sldMk cId="2339362208" sldId="274"/>
            <ac:spMk id="2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7:14:19.759" v="3032" actId="115"/>
          <ac:spMkLst>
            <pc:docMk/>
            <pc:sldMk cId="2339362208" sldId="274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83503FBD-D556-4F7C-AB96-47A3773CC7A4}" dt="2022-10-13T17:05:43.652" v="2902" actId="113"/>
        <pc:sldMkLst>
          <pc:docMk/>
          <pc:sldMk cId="1698814374" sldId="275"/>
        </pc:sldMkLst>
        <pc:spChg chg="mod">
          <ac:chgData name="Yang, T. Andrew" userId="eff186eb-56df-45f2-9ca9-ccec608ed918" providerId="ADAL" clId="{83503FBD-D556-4F7C-AB96-47A3773CC7A4}" dt="2022-10-13T17:05:43.652" v="2902" actId="113"/>
          <ac:spMkLst>
            <pc:docMk/>
            <pc:sldMk cId="1698814374" sldId="275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83503FBD-D556-4F7C-AB96-47A3773CC7A4}" dt="2022-10-13T19:53:35.480" v="3074" actId="20577"/>
        <pc:sldMkLst>
          <pc:docMk/>
          <pc:sldMk cId="2768024427" sldId="276"/>
        </pc:sldMkLst>
        <pc:spChg chg="mod">
          <ac:chgData name="Yang, T. Andrew" userId="eff186eb-56df-45f2-9ca9-ccec608ed918" providerId="ADAL" clId="{83503FBD-D556-4F7C-AB96-47A3773CC7A4}" dt="2022-10-13T19:53:35.480" v="3074" actId="20577"/>
          <ac:spMkLst>
            <pc:docMk/>
            <pc:sldMk cId="2768024427" sldId="276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83503FBD-D556-4F7C-AB96-47A3773CC7A4}" dt="2022-10-13T17:12:18.236" v="3025" actId="27636"/>
        <pc:sldMkLst>
          <pc:docMk/>
          <pc:sldMk cId="1596468446" sldId="277"/>
        </pc:sldMkLst>
        <pc:spChg chg="mod">
          <ac:chgData name="Yang, T. Andrew" userId="eff186eb-56df-45f2-9ca9-ccec608ed918" providerId="ADAL" clId="{83503FBD-D556-4F7C-AB96-47A3773CC7A4}" dt="2022-10-13T17:12:18.236" v="3025" actId="27636"/>
          <ac:spMkLst>
            <pc:docMk/>
            <pc:sldMk cId="1596468446" sldId="277"/>
            <ac:spMk id="2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7:11:53.803" v="3016" actId="20577"/>
          <ac:spMkLst>
            <pc:docMk/>
            <pc:sldMk cId="1596468446" sldId="277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83503FBD-D556-4F7C-AB96-47A3773CC7A4}" dt="2022-10-13T19:55:24.007" v="3095" actId="20577"/>
        <pc:sldMkLst>
          <pc:docMk/>
          <pc:sldMk cId="1309006598" sldId="279"/>
        </pc:sldMkLst>
        <pc:spChg chg="mod">
          <ac:chgData name="Yang, T. Andrew" userId="eff186eb-56df-45f2-9ca9-ccec608ed918" providerId="ADAL" clId="{83503FBD-D556-4F7C-AB96-47A3773CC7A4}" dt="2022-10-13T17:12:27.029" v="3027" actId="27636"/>
          <ac:spMkLst>
            <pc:docMk/>
            <pc:sldMk cId="1309006598" sldId="279"/>
            <ac:spMk id="2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9:55:24.007" v="3095" actId="20577"/>
          <ac:spMkLst>
            <pc:docMk/>
            <pc:sldMk cId="1309006598" sldId="279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83503FBD-D556-4F7C-AB96-47A3773CC7A4}" dt="2022-10-13T20:00:30.973" v="3201" actId="20577"/>
        <pc:sldMkLst>
          <pc:docMk/>
          <pc:sldMk cId="4153862665" sldId="280"/>
        </pc:sldMkLst>
        <pc:spChg chg="mod">
          <ac:chgData name="Yang, T. Andrew" userId="eff186eb-56df-45f2-9ca9-ccec608ed918" providerId="ADAL" clId="{83503FBD-D556-4F7C-AB96-47A3773CC7A4}" dt="2022-10-13T17:13:05.446" v="3029" actId="27636"/>
          <ac:spMkLst>
            <pc:docMk/>
            <pc:sldMk cId="4153862665" sldId="280"/>
            <ac:spMk id="2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20:00:30.973" v="3201" actId="20577"/>
          <ac:spMkLst>
            <pc:docMk/>
            <pc:sldMk cId="4153862665" sldId="280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83503FBD-D556-4F7C-AB96-47A3773CC7A4}" dt="2022-10-13T20:13:25.457" v="3205" actId="113"/>
        <pc:sldMkLst>
          <pc:docMk/>
          <pc:sldMk cId="1935243863" sldId="281"/>
        </pc:sldMkLst>
        <pc:spChg chg="mod">
          <ac:chgData name="Yang, T. Andrew" userId="eff186eb-56df-45f2-9ca9-ccec608ed918" providerId="ADAL" clId="{83503FBD-D556-4F7C-AB96-47A3773CC7A4}" dt="2022-10-13T20:13:25.457" v="3205" actId="113"/>
          <ac:spMkLst>
            <pc:docMk/>
            <pc:sldMk cId="1935243863" sldId="281"/>
            <ac:spMk id="11268" creationId="{00000000-0000-0000-0000-000000000000}"/>
          </ac:spMkLst>
        </pc:spChg>
      </pc:sldChg>
      <pc:sldChg chg="modSp">
        <pc:chgData name="Yang, T. Andrew" userId="eff186eb-56df-45f2-9ca9-ccec608ed918" providerId="ADAL" clId="{83503FBD-D556-4F7C-AB96-47A3773CC7A4}" dt="2022-10-13T17:13:13.724" v="3031" actId="27636"/>
        <pc:sldMkLst>
          <pc:docMk/>
          <pc:sldMk cId="3671856148" sldId="282"/>
        </pc:sldMkLst>
        <pc:spChg chg="mod">
          <ac:chgData name="Yang, T. Andrew" userId="eff186eb-56df-45f2-9ca9-ccec608ed918" providerId="ADAL" clId="{83503FBD-D556-4F7C-AB96-47A3773CC7A4}" dt="2022-10-13T17:13:13.724" v="3031" actId="27636"/>
          <ac:spMkLst>
            <pc:docMk/>
            <pc:sldMk cId="3671856148" sldId="282"/>
            <ac:spMk id="2" creationId="{00000000-0000-0000-0000-000000000000}"/>
          </ac:spMkLst>
        </pc:spChg>
      </pc:sldChg>
      <pc:sldChg chg="addSp delSp modSp">
        <pc:chgData name="Yang, T. Andrew" userId="eff186eb-56df-45f2-9ca9-ccec608ed918" providerId="ADAL" clId="{83503FBD-D556-4F7C-AB96-47A3773CC7A4}" dt="2022-10-13T20:17:59.035" v="3232" actId="1036"/>
        <pc:sldMkLst>
          <pc:docMk/>
          <pc:sldMk cId="125346366" sldId="283"/>
        </pc:sldMkLst>
        <pc:spChg chg="del">
          <ac:chgData name="Yang, T. Andrew" userId="eff186eb-56df-45f2-9ca9-ccec608ed918" providerId="ADAL" clId="{83503FBD-D556-4F7C-AB96-47A3773CC7A4}" dt="2022-10-13T20:16:36.605" v="3207" actId="478"/>
          <ac:spMkLst>
            <pc:docMk/>
            <pc:sldMk cId="125346366" sldId="283"/>
            <ac:spMk id="3" creationId="{00000000-0000-0000-0000-000000000000}"/>
          </ac:spMkLst>
        </pc:spChg>
        <pc:spChg chg="add del mod">
          <ac:chgData name="Yang, T. Andrew" userId="eff186eb-56df-45f2-9ca9-ccec608ed918" providerId="ADAL" clId="{83503FBD-D556-4F7C-AB96-47A3773CC7A4}" dt="2022-10-13T20:17:20.591" v="3209" actId="478"/>
          <ac:spMkLst>
            <pc:docMk/>
            <pc:sldMk cId="125346366" sldId="283"/>
            <ac:spMk id="6" creationId="{F0632AF3-EC46-4983-A173-BE07F29B253E}"/>
          </ac:spMkLst>
        </pc:spChg>
        <pc:spChg chg="add mod">
          <ac:chgData name="Yang, T. Andrew" userId="eff186eb-56df-45f2-9ca9-ccec608ed918" providerId="ADAL" clId="{83503FBD-D556-4F7C-AB96-47A3773CC7A4}" dt="2022-10-13T20:17:37.960" v="3214" actId="115"/>
          <ac:spMkLst>
            <pc:docMk/>
            <pc:sldMk cId="125346366" sldId="283"/>
            <ac:spMk id="7" creationId="{FDCFE3C8-9D85-471A-AE44-357245CD6D6F}"/>
          </ac:spMkLst>
        </pc:spChg>
        <pc:grpChg chg="add mod">
          <ac:chgData name="Yang, T. Andrew" userId="eff186eb-56df-45f2-9ca9-ccec608ed918" providerId="ADAL" clId="{83503FBD-D556-4F7C-AB96-47A3773CC7A4}" dt="2022-10-13T20:17:59.035" v="3232" actId="1036"/>
          <ac:grpSpMkLst>
            <pc:docMk/>
            <pc:sldMk cId="125346366" sldId="283"/>
            <ac:grpSpMk id="8" creationId="{C22D76D2-B018-4AAD-916B-4D2F98E5CE7F}"/>
          </ac:grpSpMkLst>
        </pc:grpChg>
      </pc:sldChg>
      <pc:sldChg chg="modSp">
        <pc:chgData name="Yang, T. Andrew" userId="eff186eb-56df-45f2-9ca9-ccec608ed918" providerId="ADAL" clId="{83503FBD-D556-4F7C-AB96-47A3773CC7A4}" dt="2022-10-13T20:24:49.424" v="3294" actId="113"/>
        <pc:sldMkLst>
          <pc:docMk/>
          <pc:sldMk cId="1585093001" sldId="284"/>
        </pc:sldMkLst>
        <pc:spChg chg="mod">
          <ac:chgData name="Yang, T. Andrew" userId="eff186eb-56df-45f2-9ca9-ccec608ed918" providerId="ADAL" clId="{83503FBD-D556-4F7C-AB96-47A3773CC7A4}" dt="2022-10-13T20:24:49.424" v="3294" actId="113"/>
          <ac:spMkLst>
            <pc:docMk/>
            <pc:sldMk cId="1585093001" sldId="284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83503FBD-D556-4F7C-AB96-47A3773CC7A4}" dt="2022-10-13T20:26:16.751" v="3297" actId="115"/>
        <pc:sldMkLst>
          <pc:docMk/>
          <pc:sldMk cId="2366206021" sldId="285"/>
        </pc:sldMkLst>
        <pc:spChg chg="mod">
          <ac:chgData name="Yang, T. Andrew" userId="eff186eb-56df-45f2-9ca9-ccec608ed918" providerId="ADAL" clId="{83503FBD-D556-4F7C-AB96-47A3773CC7A4}" dt="2022-10-13T20:26:16.751" v="3297" actId="115"/>
          <ac:spMkLst>
            <pc:docMk/>
            <pc:sldMk cId="2366206021" sldId="285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83503FBD-D556-4F7C-AB96-47A3773CC7A4}" dt="2022-10-13T20:24:57.721" v="3296" actId="114"/>
        <pc:sldMkLst>
          <pc:docMk/>
          <pc:sldMk cId="3317229418" sldId="286"/>
        </pc:sldMkLst>
        <pc:spChg chg="mod">
          <ac:chgData name="Yang, T. Andrew" userId="eff186eb-56df-45f2-9ca9-ccec608ed918" providerId="ADAL" clId="{83503FBD-D556-4F7C-AB96-47A3773CC7A4}" dt="2022-10-13T20:24:57.721" v="3296" actId="114"/>
          <ac:spMkLst>
            <pc:docMk/>
            <pc:sldMk cId="3317229418" sldId="286"/>
            <ac:spMk id="3" creationId="{00000000-0000-0000-0000-000000000000}"/>
          </ac:spMkLst>
        </pc:spChg>
      </pc:sldChg>
      <pc:sldChg chg="addSp delSp modSp">
        <pc:chgData name="Yang, T. Andrew" userId="eff186eb-56df-45f2-9ca9-ccec608ed918" providerId="ADAL" clId="{83503FBD-D556-4F7C-AB96-47A3773CC7A4}" dt="2022-10-13T20:35:34.102" v="3413" actId="115"/>
        <pc:sldMkLst>
          <pc:docMk/>
          <pc:sldMk cId="1259257587" sldId="287"/>
        </pc:sldMkLst>
        <pc:spChg chg="mod">
          <ac:chgData name="Yang, T. Andrew" userId="eff186eb-56df-45f2-9ca9-ccec608ed918" providerId="ADAL" clId="{83503FBD-D556-4F7C-AB96-47A3773CC7A4}" dt="2022-10-13T20:35:34.102" v="3413" actId="115"/>
          <ac:spMkLst>
            <pc:docMk/>
            <pc:sldMk cId="1259257587" sldId="287"/>
            <ac:spMk id="3" creationId="{00000000-0000-0000-0000-000000000000}"/>
          </ac:spMkLst>
        </pc:spChg>
        <pc:grpChg chg="add del">
          <ac:chgData name="Yang, T. Andrew" userId="eff186eb-56df-45f2-9ca9-ccec608ed918" providerId="ADAL" clId="{83503FBD-D556-4F7C-AB96-47A3773CC7A4}" dt="2022-10-13T20:30:59.972" v="3335"/>
          <ac:grpSpMkLst>
            <pc:docMk/>
            <pc:sldMk cId="1259257587" sldId="287"/>
            <ac:grpSpMk id="5" creationId="{D1497CEB-C44F-4362-BB50-FA93E8FC8577}"/>
          </ac:grpSpMkLst>
        </pc:grpChg>
      </pc:sldChg>
      <pc:sldChg chg="modSp">
        <pc:chgData name="Yang, T. Andrew" userId="eff186eb-56df-45f2-9ca9-ccec608ed918" providerId="ADAL" clId="{83503FBD-D556-4F7C-AB96-47A3773CC7A4}" dt="2022-10-13T20:38:09.290" v="3423" actId="20577"/>
        <pc:sldMkLst>
          <pc:docMk/>
          <pc:sldMk cId="2353376930" sldId="288"/>
        </pc:sldMkLst>
        <pc:spChg chg="mod">
          <ac:chgData name="Yang, T. Andrew" userId="eff186eb-56df-45f2-9ca9-ccec608ed918" providerId="ADAL" clId="{83503FBD-D556-4F7C-AB96-47A3773CC7A4}" dt="2022-10-13T20:38:09.290" v="3423" actId="20577"/>
          <ac:spMkLst>
            <pc:docMk/>
            <pc:sldMk cId="2353376930" sldId="288"/>
            <ac:spMk id="3" creationId="{00000000-0000-0000-0000-000000000000}"/>
          </ac:spMkLst>
        </pc:spChg>
      </pc:sldChg>
      <pc:sldChg chg="addSp delSp modSp del">
        <pc:chgData name="Yang, T. Andrew" userId="eff186eb-56df-45f2-9ca9-ccec608ed918" providerId="ADAL" clId="{83503FBD-D556-4F7C-AB96-47A3773CC7A4}" dt="2022-10-13T20:17:49.597" v="3216" actId="2696"/>
        <pc:sldMkLst>
          <pc:docMk/>
          <pc:sldMk cId="1925916838" sldId="289"/>
        </pc:sldMkLst>
        <pc:spChg chg="add mod">
          <ac:chgData name="Yang, T. Andrew" userId="eff186eb-56df-45f2-9ca9-ccec608ed918" providerId="ADAL" clId="{83503FBD-D556-4F7C-AB96-47A3773CC7A4}" dt="2022-10-13T20:17:11.493" v="3208"/>
          <ac:spMkLst>
            <pc:docMk/>
            <pc:sldMk cId="1925916838" sldId="289"/>
            <ac:spMk id="3" creationId="{199C53BC-1324-4BF3-B98F-926A9C3F6E7F}"/>
          </ac:spMkLst>
        </pc:spChg>
        <pc:spChg chg="del">
          <ac:chgData name="Yang, T. Andrew" userId="eff186eb-56df-45f2-9ca9-ccec608ed918" providerId="ADAL" clId="{83503FBD-D556-4F7C-AB96-47A3773CC7A4}" dt="2022-10-13T20:17:11.493" v="3208"/>
          <ac:spMkLst>
            <pc:docMk/>
            <pc:sldMk cId="1925916838" sldId="289"/>
            <ac:spMk id="12291" creationId="{00000000-0000-0000-0000-000000000000}"/>
          </ac:spMkLst>
        </pc:spChg>
        <pc:grpChg chg="del">
          <ac:chgData name="Yang, T. Andrew" userId="eff186eb-56df-45f2-9ca9-ccec608ed918" providerId="ADAL" clId="{83503FBD-D556-4F7C-AB96-47A3773CC7A4}" dt="2022-10-13T20:17:46.979" v="3215"/>
          <ac:grpSpMkLst>
            <pc:docMk/>
            <pc:sldMk cId="1925916838" sldId="289"/>
            <ac:grpSpMk id="12292" creationId="{00000000-0000-0000-0000-000000000000}"/>
          </ac:grpSpMkLst>
        </pc:grpChg>
      </pc:sldChg>
      <pc:sldChg chg="modSp">
        <pc:chgData name="Yang, T. Andrew" userId="eff186eb-56df-45f2-9ca9-ccec608ed918" providerId="ADAL" clId="{83503FBD-D556-4F7C-AB96-47A3773CC7A4}" dt="2022-10-13T17:03:15.835" v="2897" actId="27636"/>
        <pc:sldMkLst>
          <pc:docMk/>
          <pc:sldMk cId="1190356537" sldId="295"/>
        </pc:sldMkLst>
        <pc:spChg chg="mod">
          <ac:chgData name="Yang, T. Andrew" userId="eff186eb-56df-45f2-9ca9-ccec608ed918" providerId="ADAL" clId="{83503FBD-D556-4F7C-AB96-47A3773CC7A4}" dt="2022-10-13T17:02:53.605" v="2869" actId="20577"/>
          <ac:spMkLst>
            <pc:docMk/>
            <pc:sldMk cId="1190356537" sldId="295"/>
            <ac:spMk id="2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7:03:15.835" v="2897" actId="27636"/>
          <ac:spMkLst>
            <pc:docMk/>
            <pc:sldMk cId="1190356537" sldId="295"/>
            <ac:spMk id="3" creationId="{00000000-0000-0000-0000-000000000000}"/>
          </ac:spMkLst>
        </pc:spChg>
      </pc:sldChg>
      <pc:sldChg chg="modSp add">
        <pc:chgData name="Yang, T. Andrew" userId="eff186eb-56df-45f2-9ca9-ccec608ed918" providerId="ADAL" clId="{83503FBD-D556-4F7C-AB96-47A3773CC7A4}" dt="2022-10-13T14:06:09.731" v="87" actId="20577"/>
        <pc:sldMkLst>
          <pc:docMk/>
          <pc:sldMk cId="4112993256" sldId="321"/>
        </pc:sldMkLst>
        <pc:spChg chg="mod">
          <ac:chgData name="Yang, T. Andrew" userId="eff186eb-56df-45f2-9ca9-ccec608ed918" providerId="ADAL" clId="{83503FBD-D556-4F7C-AB96-47A3773CC7A4}" dt="2022-10-13T14:04:01.891" v="42" actId="20577"/>
          <ac:spMkLst>
            <pc:docMk/>
            <pc:sldMk cId="4112993256" sldId="321"/>
            <ac:spMk id="2" creationId="{BC663306-B852-4253-A852-3D1CFE5ABC54}"/>
          </ac:spMkLst>
        </pc:spChg>
        <pc:spChg chg="mod">
          <ac:chgData name="Yang, T. Andrew" userId="eff186eb-56df-45f2-9ca9-ccec608ed918" providerId="ADAL" clId="{83503FBD-D556-4F7C-AB96-47A3773CC7A4}" dt="2022-10-13T14:06:09.731" v="87" actId="20577"/>
          <ac:spMkLst>
            <pc:docMk/>
            <pc:sldMk cId="4112993256" sldId="321"/>
            <ac:spMk id="3" creationId="{8776FAAC-5404-4EF1-93DE-2E16BA594061}"/>
          </ac:spMkLst>
        </pc:spChg>
      </pc:sldChg>
      <pc:sldChg chg="addSp delSp modSp add">
        <pc:chgData name="Yang, T. Andrew" userId="eff186eb-56df-45f2-9ca9-ccec608ed918" providerId="ADAL" clId="{83503FBD-D556-4F7C-AB96-47A3773CC7A4}" dt="2022-10-13T15:52:03.820" v="1948" actId="20577"/>
        <pc:sldMkLst>
          <pc:docMk/>
          <pc:sldMk cId="2808047158" sldId="322"/>
        </pc:sldMkLst>
        <pc:spChg chg="del">
          <ac:chgData name="Yang, T. Andrew" userId="eff186eb-56df-45f2-9ca9-ccec608ed918" providerId="ADAL" clId="{83503FBD-D556-4F7C-AB96-47A3773CC7A4}" dt="2022-10-13T15:44:03.245" v="1708" actId="478"/>
          <ac:spMkLst>
            <pc:docMk/>
            <pc:sldMk cId="2808047158" sldId="322"/>
            <ac:spMk id="2" creationId="{00000000-0000-0000-0000-000000000000}"/>
          </ac:spMkLst>
        </pc:spChg>
        <pc:spChg chg="del mod">
          <ac:chgData name="Yang, T. Andrew" userId="eff186eb-56df-45f2-9ca9-ccec608ed918" providerId="ADAL" clId="{83503FBD-D556-4F7C-AB96-47A3773CC7A4}" dt="2022-10-13T15:46:41.235" v="1783"/>
          <ac:spMkLst>
            <pc:docMk/>
            <pc:sldMk cId="2808047158" sldId="322"/>
            <ac:spMk id="3" creationId="{00000000-0000-0000-0000-000000000000}"/>
          </ac:spMkLst>
        </pc:spChg>
        <pc:spChg chg="add del mod">
          <ac:chgData name="Yang, T. Andrew" userId="eff186eb-56df-45f2-9ca9-ccec608ed918" providerId="ADAL" clId="{83503FBD-D556-4F7C-AB96-47A3773CC7A4}" dt="2022-10-13T15:44:05.185" v="1709" actId="478"/>
          <ac:spMkLst>
            <pc:docMk/>
            <pc:sldMk cId="2808047158" sldId="322"/>
            <ac:spMk id="7" creationId="{580CD27E-7BE0-45F7-9C7D-15B8A3877822}"/>
          </ac:spMkLst>
        </pc:spChg>
        <pc:spChg chg="add del mod">
          <ac:chgData name="Yang, T. Andrew" userId="eff186eb-56df-45f2-9ca9-ccec608ed918" providerId="ADAL" clId="{83503FBD-D556-4F7C-AB96-47A3773CC7A4}" dt="2022-10-13T15:46:43.803" v="1784" actId="478"/>
          <ac:spMkLst>
            <pc:docMk/>
            <pc:sldMk cId="2808047158" sldId="322"/>
            <ac:spMk id="8" creationId="{59821741-2518-4777-834A-C488449F1F7B}"/>
          </ac:spMkLst>
        </pc:spChg>
        <pc:spChg chg="add mod">
          <ac:chgData name="Yang, T. Andrew" userId="eff186eb-56df-45f2-9ca9-ccec608ed918" providerId="ADAL" clId="{83503FBD-D556-4F7C-AB96-47A3773CC7A4}" dt="2022-10-13T15:52:03.820" v="1948" actId="20577"/>
          <ac:spMkLst>
            <pc:docMk/>
            <pc:sldMk cId="2808047158" sldId="322"/>
            <ac:spMk id="9" creationId="{6BD6CD5F-ADE1-4744-B8A2-D869BA88F2B9}"/>
          </ac:spMkLst>
        </pc:spChg>
        <pc:picChg chg="add mod">
          <ac:chgData name="Yang, T. Andrew" userId="eff186eb-56df-45f2-9ca9-ccec608ed918" providerId="ADAL" clId="{83503FBD-D556-4F7C-AB96-47A3773CC7A4}" dt="2022-10-13T15:46:47.436" v="1785" actId="1076"/>
          <ac:picMkLst>
            <pc:docMk/>
            <pc:sldMk cId="2808047158" sldId="322"/>
            <ac:picMk id="5" creationId="{C48A0754-E87D-49DF-9DF7-CF6510B7ACAD}"/>
          </ac:picMkLst>
        </pc:picChg>
      </pc:sldChg>
      <pc:sldChg chg="addSp modSp add">
        <pc:chgData name="Yang, T. Andrew" userId="eff186eb-56df-45f2-9ca9-ccec608ed918" providerId="ADAL" clId="{83503FBD-D556-4F7C-AB96-47A3773CC7A4}" dt="2022-10-13T16:40:45.381" v="2548" actId="115"/>
        <pc:sldMkLst>
          <pc:docMk/>
          <pc:sldMk cId="2852499828" sldId="323"/>
        </pc:sldMkLst>
        <pc:spChg chg="mod">
          <ac:chgData name="Yang, T. Andrew" userId="eff186eb-56df-45f2-9ca9-ccec608ed918" providerId="ADAL" clId="{83503FBD-D556-4F7C-AB96-47A3773CC7A4}" dt="2022-10-13T16:39:15.150" v="2486" actId="20577"/>
          <ac:spMkLst>
            <pc:docMk/>
            <pc:sldMk cId="2852499828" sldId="323"/>
            <ac:spMk id="2" creationId="{00000000-0000-0000-0000-000000000000}"/>
          </ac:spMkLst>
        </pc:spChg>
        <pc:spChg chg="mod">
          <ac:chgData name="Yang, T. Andrew" userId="eff186eb-56df-45f2-9ca9-ccec608ed918" providerId="ADAL" clId="{83503FBD-D556-4F7C-AB96-47A3773CC7A4}" dt="2022-10-13T16:39:46.449" v="2533" actId="27636"/>
          <ac:spMkLst>
            <pc:docMk/>
            <pc:sldMk cId="2852499828" sldId="323"/>
            <ac:spMk id="3" creationId="{00000000-0000-0000-0000-000000000000}"/>
          </ac:spMkLst>
        </pc:spChg>
        <pc:spChg chg="add mod">
          <ac:chgData name="Yang, T. Andrew" userId="eff186eb-56df-45f2-9ca9-ccec608ed918" providerId="ADAL" clId="{83503FBD-D556-4F7C-AB96-47A3773CC7A4}" dt="2022-10-13T16:40:45.381" v="2548" actId="115"/>
          <ac:spMkLst>
            <pc:docMk/>
            <pc:sldMk cId="2852499828" sldId="323"/>
            <ac:spMk id="19" creationId="{CDFA1102-82A1-492E-B20F-26C58C313E57}"/>
          </ac:spMkLst>
        </pc:spChg>
        <pc:grpChg chg="add mod">
          <ac:chgData name="Yang, T. Andrew" userId="eff186eb-56df-45f2-9ca9-ccec608ed918" providerId="ADAL" clId="{83503FBD-D556-4F7C-AB96-47A3773CC7A4}" dt="2022-10-13T16:39:32.702" v="2515" actId="1035"/>
          <ac:grpSpMkLst>
            <pc:docMk/>
            <pc:sldMk cId="2852499828" sldId="323"/>
            <ac:grpSpMk id="5" creationId="{27DBDEE9-8AC9-494F-83E7-ACCA6558DFEA}"/>
          </ac:grpSpMkLst>
        </pc:grpChg>
        <pc:grpChg chg="add mod">
          <ac:chgData name="Yang, T. Andrew" userId="eff186eb-56df-45f2-9ca9-ccec608ed918" providerId="ADAL" clId="{83503FBD-D556-4F7C-AB96-47A3773CC7A4}" dt="2022-10-13T16:40:10.945" v="2536" actId="1076"/>
          <ac:grpSpMkLst>
            <pc:docMk/>
            <pc:sldMk cId="2852499828" sldId="323"/>
            <ac:grpSpMk id="20" creationId="{F46BC476-3269-48AD-8DE1-7CA7041DC82E}"/>
          </ac:grpSpMkLst>
        </pc:grpChg>
      </pc:sldChg>
      <pc:sldChg chg="delSp add del">
        <pc:chgData name="Yang, T. Andrew" userId="eff186eb-56df-45f2-9ca9-ccec608ed918" providerId="ADAL" clId="{83503FBD-D556-4F7C-AB96-47A3773CC7A4}" dt="2022-10-13T16:41:04.357" v="2549" actId="2696"/>
        <pc:sldMkLst>
          <pc:docMk/>
          <pc:sldMk cId="1346395929" sldId="324"/>
        </pc:sldMkLst>
        <pc:grpChg chg="del">
          <ac:chgData name="Yang, T. Andrew" userId="eff186eb-56df-45f2-9ca9-ccec608ed918" providerId="ADAL" clId="{83503FBD-D556-4F7C-AB96-47A3773CC7A4}" dt="2022-10-13T16:37:43.095" v="2434"/>
          <ac:grpSpMkLst>
            <pc:docMk/>
            <pc:sldMk cId="1346395929" sldId="324"/>
            <ac:grpSpMk id="9220" creationId="{00000000-0000-0000-0000-000000000000}"/>
          </ac:grpSpMkLst>
        </pc:grpChg>
      </pc:sldChg>
      <pc:sldChg chg="modSp add ord">
        <pc:chgData name="Yang, T. Andrew" userId="eff186eb-56df-45f2-9ca9-ccec608ed918" providerId="ADAL" clId="{83503FBD-D556-4F7C-AB96-47A3773CC7A4}" dt="2022-10-13T20:26:43.185" v="3298" actId="115"/>
        <pc:sldMkLst>
          <pc:docMk/>
          <pc:sldMk cId="2194201485" sldId="324"/>
        </pc:sldMkLst>
        <pc:spChg chg="mod">
          <ac:chgData name="Yang, T. Andrew" userId="eff186eb-56df-45f2-9ca9-ccec608ed918" providerId="ADAL" clId="{83503FBD-D556-4F7C-AB96-47A3773CC7A4}" dt="2022-10-13T20:26:43.185" v="3298" actId="115"/>
          <ac:spMkLst>
            <pc:docMk/>
            <pc:sldMk cId="2194201485" sldId="324"/>
            <ac:spMk id="3" creationId="{00000000-0000-0000-0000-000000000000}"/>
          </ac:spMkLst>
        </pc:spChg>
      </pc:sldChg>
      <pc:sldChg chg="delSp add del">
        <pc:chgData name="Yang, T. Andrew" userId="eff186eb-56df-45f2-9ca9-ccec608ed918" providerId="ADAL" clId="{83503FBD-D556-4F7C-AB96-47A3773CC7A4}" dt="2022-10-13T16:41:06.128" v="2550" actId="2696"/>
        <pc:sldMkLst>
          <pc:docMk/>
          <pc:sldMk cId="1395458455" sldId="325"/>
        </pc:sldMkLst>
        <pc:grpChg chg="del">
          <ac:chgData name="Yang, T. Andrew" userId="eff186eb-56df-45f2-9ca9-ccec608ed918" providerId="ADAL" clId="{83503FBD-D556-4F7C-AB96-47A3773CC7A4}" dt="2022-10-13T16:40:02.957" v="2534"/>
          <ac:grpSpMkLst>
            <pc:docMk/>
            <pc:sldMk cId="1395458455" sldId="325"/>
            <ac:grpSpMk id="10244" creationId="{00000000-0000-0000-0000-000000000000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0A91BE-7028-4980-A507-465350DEF211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8E1605-A0CF-48FF-BC7F-F45A12412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76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safe </a:t>
            </a:r>
            <a:r>
              <a:rPr lang="en-US" i="0" dirty="0"/>
              <a:t>operation does not change anything.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8E1605-A0CF-48FF-BC7F-F45A1241221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036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FB336-399C-4B53-9884-8677A05DF363}" type="datetime1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926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48C0-0210-4E24-92E5-04265C7F4F4F}" type="datetime1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885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693B9-E826-4644-B655-1166C7C16A94}" type="datetime1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878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950C-4B72-406D-A7F4-BCA57015E142}" type="datetime1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9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963E-8848-4BCB-BC2D-D1DF8E3BF9F9}" type="datetime1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637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A9F7-A962-4909-B76B-32EC42D77850}" type="datetime1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919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A0CF-DC71-4050-9AD3-09F2E5218349}" type="datetime1">
              <a:rPr lang="en-US" smtClean="0"/>
              <a:t>10/13/2022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480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1382E-028E-4966-B39A-FEB8B885CC56}" type="datetime1">
              <a:rPr lang="en-US" smtClean="0"/>
              <a:t>10/13/2022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47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7D8A-FE4D-47CC-8263-1D37ECCF4C77}" type="datetime1">
              <a:rPr lang="en-US" smtClean="0"/>
              <a:t>10/13/2022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13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B16E-8F6C-4CEC-BAA6-CB57C8983FB0}" type="datetime1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482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53633-2541-4AC6-9464-A5623D5B0C03}" type="datetime1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773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4B7C9-6D20-4371-B167-E366D8911CA1}" type="datetime1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3CF3D-DA63-CF47-8283-ED76AB82D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305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Line 1"/>
          <p:cNvSpPr>
            <a:spLocks noChangeShapeType="1"/>
          </p:cNvSpPr>
          <p:nvPr/>
        </p:nvSpPr>
        <p:spPr bwMode="auto">
          <a:xfrm>
            <a:off x="457200" y="2590800"/>
            <a:ext cx="8153400" cy="1588"/>
          </a:xfrm>
          <a:prstGeom prst="line">
            <a:avLst/>
          </a:prstGeom>
          <a:noFill/>
          <a:ln w="127000" cap="flat">
            <a:solidFill>
              <a:srgbClr val="FFCC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" name="Rectangle 2"/>
          <p:cNvSpPr>
            <a:spLocks/>
          </p:cNvSpPr>
          <p:nvPr/>
        </p:nvSpPr>
        <p:spPr bwMode="auto">
          <a:xfrm>
            <a:off x="2121877" y="3467100"/>
            <a:ext cx="6529754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40639" bIns="0"/>
          <a:lstStyle/>
          <a:p>
            <a:pPr marL="39688">
              <a:lnSpc>
                <a:spcPct val="110000"/>
              </a:lnSpc>
              <a:spcBef>
                <a:spcPts val="800"/>
              </a:spcBef>
            </a:pPr>
            <a:r>
              <a:rPr lang="en-US" sz="2200" i="1">
                <a:solidFill>
                  <a:srgbClr val="663300"/>
                </a:solidFill>
                <a:latin typeface="Arial" charset="0"/>
                <a:ea typeface="ＭＳ Ｐゴシック" charset="0"/>
                <a:cs typeface="Arial" charset="0"/>
                <a:sym typeface="Arial" charset="0"/>
              </a:rPr>
              <a:t>From</a:t>
            </a:r>
            <a:r>
              <a:rPr lang="en-US" sz="2200">
                <a:solidFill>
                  <a:srgbClr val="663300"/>
                </a:solidFill>
                <a:latin typeface="Arial Black" charset="0"/>
                <a:ea typeface="ＭＳ Ｐゴシック" charset="0"/>
                <a:cs typeface="Arial Black" charset="0"/>
                <a:sym typeface="Arial Black" charset="0"/>
              </a:rPr>
              <a:t> Coulouris, Dollimore, Kindberg and Blair</a:t>
            </a:r>
            <a:br>
              <a:rPr lang="en-US" sz="2200">
                <a:solidFill>
                  <a:srgbClr val="663300"/>
                </a:solidFill>
                <a:latin typeface="Arial Black" charset="0"/>
                <a:ea typeface="ＭＳ Ｐゴシック" charset="0"/>
                <a:cs typeface="Arial Black" charset="0"/>
                <a:sym typeface="Arial Black" charset="0"/>
              </a:rPr>
            </a:br>
            <a:r>
              <a:rPr lang="en-US" sz="2600">
                <a:solidFill>
                  <a:srgbClr val="663300"/>
                </a:solidFill>
                <a:latin typeface="Arial Black" charset="0"/>
                <a:ea typeface="ＭＳ Ｐゴシック" charset="0"/>
                <a:cs typeface="Arial Black" charset="0"/>
                <a:sym typeface="Arial Black" charset="0"/>
              </a:rPr>
              <a:t>Distributed Systems: </a:t>
            </a:r>
            <a:br>
              <a:rPr lang="en-US" sz="2600">
                <a:solidFill>
                  <a:srgbClr val="663300"/>
                </a:solidFill>
                <a:latin typeface="Arial Black" charset="0"/>
                <a:ea typeface="ＭＳ Ｐゴシック" charset="0"/>
                <a:cs typeface="Arial Black" charset="0"/>
                <a:sym typeface="Arial Black" charset="0"/>
              </a:rPr>
            </a:br>
            <a:r>
              <a:rPr lang="en-US" sz="2600">
                <a:solidFill>
                  <a:srgbClr val="663300"/>
                </a:solidFill>
                <a:latin typeface="Arial Black" charset="0"/>
                <a:ea typeface="ＭＳ Ｐゴシック" charset="0"/>
                <a:cs typeface="Arial Black" charset="0"/>
                <a:sym typeface="Arial Black" charset="0"/>
              </a:rPr>
              <a:t>		Concepts and Design</a:t>
            </a:r>
          </a:p>
          <a:p>
            <a:pPr marL="39688">
              <a:lnSpc>
                <a:spcPct val="110000"/>
              </a:lnSpc>
              <a:spcBef>
                <a:spcPts val="800"/>
              </a:spcBef>
            </a:pPr>
            <a:r>
              <a:rPr lang="en-US">
                <a:solidFill>
                  <a:srgbClr val="663300"/>
                </a:solidFill>
                <a:latin typeface="Arial" charset="0"/>
                <a:ea typeface="ＭＳ Ｐゴシック" charset="0"/>
                <a:cs typeface="Arial" charset="0"/>
                <a:sym typeface="Arial" charset="0"/>
              </a:rPr>
              <a:t>Edition 5, © Addison-Wesley 2012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985" y="3619500"/>
            <a:ext cx="1289538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 fontScale="90000"/>
          </a:bodyPr>
          <a:lstStyle/>
          <a:p>
            <a:pPr>
              <a:lnSpc>
                <a:spcPct val="110000"/>
              </a:lnSpc>
            </a:pPr>
            <a:br>
              <a:rPr lang="en-US"/>
            </a:br>
            <a:r>
              <a:rPr lang="en-US" sz="3200"/>
              <a:t>Slides for Chapter 5: </a:t>
            </a:r>
            <a:br>
              <a:rPr lang="en-US" sz="3200"/>
            </a:br>
            <a:r>
              <a:rPr lang="en-US" sz="3200"/>
              <a:t>Remote invocation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A1B6090-6D51-4D66-83A8-386BA0968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07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736251-FB03-4E01-AC80-15F0F9D1E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8A0754-E87D-49DF-9DF7-CF6510B7AC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8924" y="3758151"/>
            <a:ext cx="6555046" cy="3099849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BD6CD5F-ADE1-4744-B8A2-D869BA88F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82677"/>
            <a:ext cx="8229600" cy="3375473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Different styles of exchange protocols:</a:t>
            </a:r>
          </a:p>
          <a:p>
            <a:pPr lvl="1"/>
            <a:r>
              <a:rPr lang="en-US" sz="2400" dirty="0"/>
              <a:t>The </a:t>
            </a:r>
            <a:r>
              <a:rPr lang="en-US" sz="2400" b="1" dirty="0"/>
              <a:t>request only (R) </a:t>
            </a:r>
            <a:r>
              <a:rPr lang="en-US" sz="2400" dirty="0"/>
              <a:t>type of protocols</a:t>
            </a:r>
          </a:p>
          <a:p>
            <a:pPr lvl="2"/>
            <a:r>
              <a:rPr lang="en-US" sz="1800" dirty="0"/>
              <a:t>no value returned from remote operation and client needs no confirmation of execution</a:t>
            </a:r>
          </a:p>
          <a:p>
            <a:pPr lvl="2"/>
            <a:r>
              <a:rPr lang="en-US" sz="1800" dirty="0"/>
              <a:t>The client does not block.</a:t>
            </a:r>
          </a:p>
          <a:p>
            <a:pPr lvl="1"/>
            <a:r>
              <a:rPr lang="en-US" sz="2400" dirty="0"/>
              <a:t>The </a:t>
            </a:r>
            <a:r>
              <a:rPr lang="en-US" sz="2400" b="1" dirty="0"/>
              <a:t>request-reply (RR) </a:t>
            </a:r>
            <a:r>
              <a:rPr lang="en-US" sz="2400" dirty="0"/>
              <a:t>type</a:t>
            </a:r>
          </a:p>
          <a:p>
            <a:pPr lvl="2"/>
            <a:r>
              <a:rPr lang="en-US" sz="1800" dirty="0"/>
              <a:t>Most client/server exchanges</a:t>
            </a:r>
          </a:p>
          <a:p>
            <a:pPr lvl="2"/>
            <a:r>
              <a:rPr lang="en-US" sz="1800" dirty="0"/>
              <a:t>The client regards the server reply as an ACK to its request; the server regards a new request from a client as an ACK to its recent reply.</a:t>
            </a:r>
          </a:p>
          <a:p>
            <a:pPr lvl="1"/>
            <a:r>
              <a:rPr lang="en-US" sz="2400" dirty="0"/>
              <a:t>The </a:t>
            </a:r>
            <a:r>
              <a:rPr lang="en-US" sz="2400" b="1" dirty="0"/>
              <a:t>request-reply-acknowledge reply (RRA) </a:t>
            </a:r>
            <a:r>
              <a:rPr lang="en-US" sz="2400" dirty="0"/>
              <a:t>type</a:t>
            </a:r>
          </a:p>
          <a:p>
            <a:pPr lvl="2"/>
            <a:r>
              <a:rPr lang="en-US" sz="1800" dirty="0"/>
              <a:t>Enable the server to discard entries from its history</a:t>
            </a:r>
          </a:p>
        </p:txBody>
      </p:sp>
    </p:spTree>
    <p:extLst>
      <p:ext uri="{BB962C8B-B14F-4D97-AF65-F5344CB8AC3E}">
        <p14:creationId xmlns:p14="http://schemas.microsoft.com/office/powerpoint/2010/main" val="2808047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Request-reply protocols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Use of </a:t>
            </a:r>
            <a:r>
              <a:rPr lang="en-US" b="1" dirty="0"/>
              <a:t>TCP streams</a:t>
            </a:r>
          </a:p>
          <a:p>
            <a:pPr lvl="1"/>
            <a:r>
              <a:rPr lang="en-US" dirty="0"/>
              <a:t>In UDP, buffer size has to be appropriate.</a:t>
            </a:r>
          </a:p>
          <a:p>
            <a:pPr lvl="1"/>
            <a:r>
              <a:rPr lang="en-US" dirty="0"/>
              <a:t>Limited-length datagrams (usu. 8 KB); arguments and result of a procedure may exceed that limit </a:t>
            </a:r>
            <a:r>
              <a:rPr lang="en-US" dirty="0">
                <a:sym typeface="Wingdings" panose="05000000000000000000" pitchFamily="2" charset="2"/>
              </a:rPr>
              <a:t> multiple packets</a:t>
            </a:r>
            <a:endParaRPr lang="en-US" dirty="0"/>
          </a:p>
          <a:p>
            <a:pPr lvl="1"/>
            <a:r>
              <a:rPr lang="en-US" dirty="0"/>
              <a:t>Why TCP?</a:t>
            </a:r>
          </a:p>
          <a:p>
            <a:pPr lvl="2"/>
            <a:r>
              <a:rPr lang="en-US" dirty="0"/>
              <a:t>To avoid implementing </a:t>
            </a:r>
            <a:r>
              <a:rPr lang="en-US" u="sng" dirty="0"/>
              <a:t>multipacket</a:t>
            </a:r>
            <a:r>
              <a:rPr lang="en-US" dirty="0"/>
              <a:t> protocols (e.g., if using UDP), TCP is used which allows arguments and results of various sizes.</a:t>
            </a:r>
          </a:p>
          <a:p>
            <a:pPr lvl="2"/>
            <a:r>
              <a:rPr lang="en-US" dirty="0"/>
              <a:t>Reliable delivery of TCP datagrams </a:t>
            </a:r>
            <a:r>
              <a:rPr lang="en-US" dirty="0">
                <a:sym typeface="Wingdings" panose="05000000000000000000" pitchFamily="2" charset="2"/>
              </a:rPr>
              <a:t> reduced connection overhead, reduced ACK overhead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F6584E-6985-4250-BC3D-D1FD2B5C7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37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HTTP: An example of </a:t>
            </a:r>
            <a:br>
              <a:rPr lang="en-US" dirty="0"/>
            </a:br>
            <a:r>
              <a:rPr lang="en-US" dirty="0"/>
              <a:t>request-reply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8153"/>
            <a:ext cx="8406882" cy="4815209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resources implemented in different ways:</a:t>
            </a:r>
          </a:p>
          <a:p>
            <a:pPr lvl="1"/>
            <a:r>
              <a:rPr lang="en-US" sz="2000" dirty="0"/>
              <a:t>data (HTML), programs (servlets, PHP, Python)</a:t>
            </a:r>
          </a:p>
          <a:p>
            <a:r>
              <a:rPr lang="en-US" sz="2400" dirty="0"/>
              <a:t>Client requests specify URL, http://&lt;hostname&gt;[:port#]/&lt;resourceId&gt;</a:t>
            </a:r>
          </a:p>
          <a:p>
            <a:r>
              <a:rPr lang="en-US" sz="2400" dirty="0"/>
              <a:t>Fixed set of methods (GET, PUT, POST, …)</a:t>
            </a:r>
          </a:p>
          <a:p>
            <a:r>
              <a:rPr lang="en-US" sz="2400" dirty="0"/>
              <a:t>password-style authentication</a:t>
            </a:r>
          </a:p>
          <a:p>
            <a:pPr lvl="1"/>
            <a:r>
              <a:rPr lang="en-US" sz="2000" dirty="0"/>
              <a:t>Content negotiation – client decides what data representation to accept.</a:t>
            </a:r>
          </a:p>
          <a:p>
            <a:pPr lvl="1"/>
            <a:r>
              <a:rPr lang="en-US" sz="2000" dirty="0"/>
              <a:t>Password-based Authentication (PBA)</a:t>
            </a:r>
          </a:p>
          <a:p>
            <a:r>
              <a:rPr lang="en-US" sz="2400" dirty="0"/>
              <a:t>HTTP1.1 and later versions use </a:t>
            </a:r>
            <a:r>
              <a:rPr lang="en-US" sz="2400" u="sng" dirty="0"/>
              <a:t>persistent</a:t>
            </a:r>
            <a:r>
              <a:rPr lang="en-US" sz="2400" dirty="0"/>
              <a:t> connections – remain open over a series of request-reply exchanges.</a:t>
            </a:r>
          </a:p>
          <a:p>
            <a:r>
              <a:rPr lang="en-US" sz="2400" dirty="0"/>
              <a:t>Request and replies are marshalled into messages as ASCII text strings.</a:t>
            </a:r>
          </a:p>
          <a:p>
            <a:r>
              <a:rPr lang="en-US" sz="2400" dirty="0"/>
              <a:t>Data resources are supplied as MIME-like structures (Multipurpose Internet Mail Extensions) in arguments and results.</a:t>
            </a:r>
          </a:p>
          <a:p>
            <a:pPr lvl="1"/>
            <a:r>
              <a:rPr lang="en-US" sz="2000" dirty="0"/>
              <a:t>MIME type/subtype + data</a:t>
            </a:r>
          </a:p>
          <a:p>
            <a:pPr lvl="2"/>
            <a:r>
              <a:rPr lang="en-US" sz="1600" dirty="0"/>
              <a:t>text/html, image/jpeg, 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1B9A6-DC92-4DD8-A206-E64498C4C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871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1770"/>
          </a:xfrm>
        </p:spPr>
        <p:txBody>
          <a:bodyPr>
            <a:normAutofit fontScale="90000"/>
          </a:bodyPr>
          <a:lstStyle/>
          <a:p>
            <a:r>
              <a:rPr lang="en-US" dirty="0"/>
              <a:t>HTTP Messages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2323"/>
            <a:ext cx="8229600" cy="914401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Request</a:t>
            </a:r>
          </a:p>
          <a:p>
            <a:pPr lvl="1"/>
            <a:r>
              <a:rPr lang="en-US" dirty="0"/>
              <a:t>Specifies method name, URL, protocol version, some headers and an optional body.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21C2E8-9909-4DF9-B4CA-12EACB1AD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13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7DBDEE9-8AC9-494F-83E7-ACCA6558DFEA}"/>
              </a:ext>
            </a:extLst>
          </p:cNvPr>
          <p:cNvGrpSpPr>
            <a:grpSpLocks/>
          </p:cNvGrpSpPr>
          <p:nvPr/>
        </p:nvGrpSpPr>
        <p:grpSpPr bwMode="auto">
          <a:xfrm>
            <a:off x="594948" y="2419870"/>
            <a:ext cx="7987812" cy="809625"/>
            <a:chOff x="0" y="0"/>
            <a:chExt cx="5451" cy="51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5690527-39AC-4BF2-8915-15F3CB412BD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237"/>
              <a:ext cx="5382" cy="273"/>
            </a:xfrm>
            <a:prstGeom prst="rect">
              <a:avLst/>
            </a:prstGeom>
            <a:noFill/>
            <a:ln w="33338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" name="Line 6">
              <a:extLst>
                <a:ext uri="{FF2B5EF4-FFF2-40B4-BE49-F238E27FC236}">
                  <a16:creationId xmlns:a16="http://schemas.microsoft.com/office/drawing/2014/main" id="{25E0C968-7D4F-4758-B0B5-F51AE0D135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1" y="237"/>
              <a:ext cx="1" cy="258"/>
            </a:xfrm>
            <a:prstGeom prst="line">
              <a:avLst/>
            </a:prstGeom>
            <a:noFill/>
            <a:ln w="3333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" name="Line 7">
              <a:extLst>
                <a:ext uri="{FF2B5EF4-FFF2-40B4-BE49-F238E27FC236}">
                  <a16:creationId xmlns:a16="http://schemas.microsoft.com/office/drawing/2014/main" id="{8DEBA35C-DFC3-4BDC-8671-A00CAC857A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2" y="237"/>
              <a:ext cx="1" cy="258"/>
            </a:xfrm>
            <a:prstGeom prst="line">
              <a:avLst/>
            </a:prstGeom>
            <a:noFill/>
            <a:ln w="3333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9" name="Line 8">
              <a:extLst>
                <a:ext uri="{FF2B5EF4-FFF2-40B4-BE49-F238E27FC236}">
                  <a16:creationId xmlns:a16="http://schemas.microsoft.com/office/drawing/2014/main" id="{6B1BB9E9-E5ED-4215-965D-9BA6C11477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1" y="251"/>
              <a:ext cx="1" cy="259"/>
            </a:xfrm>
            <a:prstGeom prst="line">
              <a:avLst/>
            </a:prstGeom>
            <a:noFill/>
            <a:ln w="3333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" name="Line 9">
              <a:extLst>
                <a:ext uri="{FF2B5EF4-FFF2-40B4-BE49-F238E27FC236}">
                  <a16:creationId xmlns:a16="http://schemas.microsoft.com/office/drawing/2014/main" id="{BB6B52D4-D0BF-4B94-9AEE-1767CC8BED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5" y="237"/>
              <a:ext cx="1" cy="258"/>
            </a:xfrm>
            <a:prstGeom prst="line">
              <a:avLst/>
            </a:prstGeom>
            <a:noFill/>
            <a:ln w="3333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745A164-CEEC-4D1D-A64B-5379E8B7CB1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" y="301"/>
              <a:ext cx="254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GET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48E63B2-A0A9-4256-8894-6F174C65B474}"/>
                </a:ext>
              </a:extLst>
            </p:cNvPr>
            <p:cNvSpPr>
              <a:spLocks/>
            </p:cNvSpPr>
            <p:nvPr/>
          </p:nvSpPr>
          <p:spPr bwMode="auto">
            <a:xfrm>
              <a:off x="925" y="301"/>
              <a:ext cx="195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dirty="0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//</a:t>
              </a:r>
              <a:r>
                <a:rPr lang="en-US" sz="1600" dirty="0" err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www.dcs.qmw.ac.uk</a:t>
              </a:r>
              <a:r>
                <a:rPr lang="en-US" sz="1600" dirty="0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/</a:t>
              </a:r>
              <a:r>
                <a:rPr lang="en-US" sz="1600" dirty="0" err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index.html</a:t>
              </a:r>
              <a:endParaRPr lang="en-US" sz="1600" dirty="0">
                <a:solidFill>
                  <a:schemeClr val="tx1"/>
                </a:solidFill>
                <a:ea typeface="ＭＳ Ｐゴシック" charset="0"/>
                <a:cs typeface="Times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90BAADE-AF49-4DB0-95C6-ADC97C87D9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1" y="301"/>
              <a:ext cx="629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HTTP/ 1.1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BFB1F5D-50C6-46F0-8F69-9C9DC455F78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4" y="0"/>
              <a:ext cx="115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1" dirty="0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URL or pathname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9A10839-628E-4B91-8888-5593774532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" y="0"/>
              <a:ext cx="534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method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6C36CD4-3BEE-44C7-888A-59A4ECFA4A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3" y="0"/>
              <a:ext cx="86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HTTP version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48B393A-710C-4BC5-8A2D-ACA7C91AC7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0" y="0"/>
              <a:ext cx="54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headers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11AC944-4F14-402F-86F9-B789A4BCD5F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4" y="0"/>
              <a:ext cx="94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message body</a:t>
              </a:r>
            </a:p>
          </p:txBody>
        </p:sp>
      </p:grp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CDFA1102-82A1-492E-B20F-26C58C313E57}"/>
              </a:ext>
            </a:extLst>
          </p:cNvPr>
          <p:cNvSpPr txBox="1">
            <a:spLocks/>
          </p:cNvSpPr>
          <p:nvPr/>
        </p:nvSpPr>
        <p:spPr>
          <a:xfrm>
            <a:off x="457200" y="3853542"/>
            <a:ext cx="8229600" cy="914401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Reply</a:t>
            </a:r>
          </a:p>
          <a:p>
            <a:pPr lvl="1"/>
            <a:r>
              <a:rPr lang="en-US" dirty="0"/>
              <a:t>Specifies protocol version, </a:t>
            </a:r>
            <a:r>
              <a:rPr lang="en-US" u="sng" dirty="0"/>
              <a:t>status code</a:t>
            </a:r>
            <a:r>
              <a:rPr lang="en-US" dirty="0"/>
              <a:t> and ‘reason’, some headers and an optional body.</a:t>
            </a:r>
          </a:p>
          <a:p>
            <a:pPr lvl="1"/>
            <a:endParaRPr lang="en-US" dirty="0"/>
          </a:p>
        </p:txBody>
      </p:sp>
      <p:grpSp>
        <p:nvGrpSpPr>
          <p:cNvPr id="20" name="Group 4">
            <a:extLst>
              <a:ext uri="{FF2B5EF4-FFF2-40B4-BE49-F238E27FC236}">
                <a16:creationId xmlns:a16="http://schemas.microsoft.com/office/drawing/2014/main" id="{F46BC476-3269-48AD-8DE1-7CA7041DC82E}"/>
              </a:ext>
            </a:extLst>
          </p:cNvPr>
          <p:cNvGrpSpPr>
            <a:grpSpLocks/>
          </p:cNvGrpSpPr>
          <p:nvPr/>
        </p:nvGrpSpPr>
        <p:grpSpPr bwMode="auto">
          <a:xfrm>
            <a:off x="594948" y="5035078"/>
            <a:ext cx="7885234" cy="979488"/>
            <a:chOff x="0" y="0"/>
            <a:chExt cx="5381" cy="617"/>
          </a:xfrm>
        </p:grpSpPr>
        <p:sp>
          <p:nvSpPr>
            <p:cNvPr id="21" name="Rectangle 5">
              <a:extLst>
                <a:ext uri="{FF2B5EF4-FFF2-40B4-BE49-F238E27FC236}">
                  <a16:creationId xmlns:a16="http://schemas.microsoft.com/office/drawing/2014/main" id="{4E13FF94-0A6E-429B-B9F1-D3B6BBA7BBE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257"/>
              <a:ext cx="5381" cy="360"/>
            </a:xfrm>
            <a:prstGeom prst="rect">
              <a:avLst/>
            </a:prstGeom>
            <a:noFill/>
            <a:ln w="4445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2" name="Line 6">
              <a:extLst>
                <a:ext uri="{FF2B5EF4-FFF2-40B4-BE49-F238E27FC236}">
                  <a16:creationId xmlns:a16="http://schemas.microsoft.com/office/drawing/2014/main" id="{E7759A7E-7406-4D0A-8F92-3513B84932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6" y="257"/>
              <a:ext cx="1" cy="341"/>
            </a:xfrm>
            <a:prstGeom prst="line">
              <a:avLst/>
            </a:prstGeom>
            <a:noFill/>
            <a:ln w="4445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3" name="Line 7">
              <a:extLst>
                <a:ext uri="{FF2B5EF4-FFF2-40B4-BE49-F238E27FC236}">
                  <a16:creationId xmlns:a16="http://schemas.microsoft.com/office/drawing/2014/main" id="{86463185-1A06-4114-BC1E-A4DA524DA2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90" y="257"/>
              <a:ext cx="1" cy="341"/>
            </a:xfrm>
            <a:prstGeom prst="line">
              <a:avLst/>
            </a:prstGeom>
            <a:noFill/>
            <a:ln w="4445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" name="Line 8">
              <a:extLst>
                <a:ext uri="{FF2B5EF4-FFF2-40B4-BE49-F238E27FC236}">
                  <a16:creationId xmlns:a16="http://schemas.microsoft.com/office/drawing/2014/main" id="{638DCE77-9CA9-4892-BCCD-CDDF04DDE1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3" y="276"/>
              <a:ext cx="1" cy="341"/>
            </a:xfrm>
            <a:prstGeom prst="line">
              <a:avLst/>
            </a:prstGeom>
            <a:noFill/>
            <a:ln w="4445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" name="Line 9">
              <a:extLst>
                <a:ext uri="{FF2B5EF4-FFF2-40B4-BE49-F238E27FC236}">
                  <a16:creationId xmlns:a16="http://schemas.microsoft.com/office/drawing/2014/main" id="{68BDC9C8-379A-40D0-AB66-EAF7A68ADB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30" y="257"/>
              <a:ext cx="1" cy="341"/>
            </a:xfrm>
            <a:prstGeom prst="line">
              <a:avLst/>
            </a:prstGeom>
            <a:noFill/>
            <a:ln w="4445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" name="Rectangle 10">
              <a:extLst>
                <a:ext uri="{FF2B5EF4-FFF2-40B4-BE49-F238E27FC236}">
                  <a16:creationId xmlns:a16="http://schemas.microsoft.com/office/drawing/2014/main" id="{26428825-AE5F-421B-A28F-304DDDF36B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" y="341"/>
              <a:ext cx="59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HTTP/1.1 </a:t>
              </a:r>
            </a:p>
          </p:txBody>
        </p:sp>
        <p:sp>
          <p:nvSpPr>
            <p:cNvPr id="27" name="Rectangle 11">
              <a:extLst>
                <a:ext uri="{FF2B5EF4-FFF2-40B4-BE49-F238E27FC236}">
                  <a16:creationId xmlns:a16="http://schemas.microsoft.com/office/drawing/2014/main" id="{3391552E-DDD9-4116-AAB5-8566F6AC24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3" y="341"/>
              <a:ext cx="24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200</a:t>
              </a:r>
            </a:p>
          </p:txBody>
        </p:sp>
        <p:sp>
          <p:nvSpPr>
            <p:cNvPr id="28" name="Rectangle 12">
              <a:extLst>
                <a:ext uri="{FF2B5EF4-FFF2-40B4-BE49-F238E27FC236}">
                  <a16:creationId xmlns:a16="http://schemas.microsoft.com/office/drawing/2014/main" id="{371DDA5E-D1A9-4224-A23E-53F5531E52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3" y="341"/>
              <a:ext cx="18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OK</a:t>
              </a:r>
            </a:p>
          </p:txBody>
        </p:sp>
        <p:sp>
          <p:nvSpPr>
            <p:cNvPr id="29" name="Rectangle 13">
              <a:extLst>
                <a:ext uri="{FF2B5EF4-FFF2-40B4-BE49-F238E27FC236}">
                  <a16:creationId xmlns:a16="http://schemas.microsoft.com/office/drawing/2014/main" id="{90EC28D9-38FA-4F46-928F-0E6F9E464A10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0" y="341"/>
              <a:ext cx="918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 resource data</a:t>
              </a:r>
            </a:p>
          </p:txBody>
        </p:sp>
        <p:sp>
          <p:nvSpPr>
            <p:cNvPr id="30" name="Rectangle 14">
              <a:extLst>
                <a:ext uri="{FF2B5EF4-FFF2-40B4-BE49-F238E27FC236}">
                  <a16:creationId xmlns:a16="http://schemas.microsoft.com/office/drawing/2014/main" id="{DC63EDE1-8432-4A2F-BB72-280D879056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" y="0"/>
              <a:ext cx="86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HTTP version</a:t>
              </a:r>
            </a:p>
          </p:txBody>
        </p:sp>
        <p:sp>
          <p:nvSpPr>
            <p:cNvPr id="31" name="Rectangle 15">
              <a:extLst>
                <a:ext uri="{FF2B5EF4-FFF2-40B4-BE49-F238E27FC236}">
                  <a16:creationId xmlns:a16="http://schemas.microsoft.com/office/drawing/2014/main" id="{5B64CEBE-ECEE-4ECC-9F5D-C6DBEAF0B1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9" y="0"/>
              <a:ext cx="76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status code</a:t>
              </a:r>
            </a:p>
          </p:txBody>
        </p:sp>
        <p:sp>
          <p:nvSpPr>
            <p:cNvPr id="32" name="Rectangle 16">
              <a:extLst>
                <a:ext uri="{FF2B5EF4-FFF2-40B4-BE49-F238E27FC236}">
                  <a16:creationId xmlns:a16="http://schemas.microsoft.com/office/drawing/2014/main" id="{8DEEA4A4-7A4F-4DDE-B7A5-57F50EFE3CA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7" y="0"/>
              <a:ext cx="47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reason</a:t>
              </a:r>
            </a:p>
          </p:txBody>
        </p:sp>
        <p:sp>
          <p:nvSpPr>
            <p:cNvPr id="33" name="Rectangle 17">
              <a:extLst>
                <a:ext uri="{FF2B5EF4-FFF2-40B4-BE49-F238E27FC236}">
                  <a16:creationId xmlns:a16="http://schemas.microsoft.com/office/drawing/2014/main" id="{5B9E3129-E197-45B0-9F04-AF7B60A56DB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2" y="0"/>
              <a:ext cx="54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headers</a:t>
              </a:r>
            </a:p>
          </p:txBody>
        </p:sp>
        <p:sp>
          <p:nvSpPr>
            <p:cNvPr id="34" name="Rectangle 18">
              <a:extLst>
                <a:ext uri="{FF2B5EF4-FFF2-40B4-BE49-F238E27FC236}">
                  <a16:creationId xmlns:a16="http://schemas.microsoft.com/office/drawing/2014/main" id="{1497145D-8CED-48F2-B3BB-DB23E0FB566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8" y="0"/>
              <a:ext cx="94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message body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52499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7524"/>
            <a:ext cx="8229600" cy="479126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GET  (a </a:t>
            </a:r>
            <a:r>
              <a:rPr lang="en-US" i="1" dirty="0"/>
              <a:t>safe</a:t>
            </a:r>
            <a:r>
              <a:rPr lang="en-US" dirty="0"/>
              <a:t> op)</a:t>
            </a:r>
          </a:p>
          <a:p>
            <a:pPr lvl="1"/>
            <a:r>
              <a:rPr lang="en-US" dirty="0"/>
              <a:t>Request the resource (give URL as argument)</a:t>
            </a:r>
          </a:p>
          <a:p>
            <a:pPr lvl="2"/>
            <a:r>
              <a:rPr lang="en-US" dirty="0"/>
              <a:t>If data it returns the data</a:t>
            </a:r>
          </a:p>
          <a:p>
            <a:pPr lvl="2"/>
            <a:r>
              <a:rPr lang="en-US" dirty="0"/>
              <a:t>If program then it runs the program on the server and returns output to the client.</a:t>
            </a:r>
          </a:p>
          <a:p>
            <a:pPr lvl="1"/>
            <a:r>
              <a:rPr lang="en-US" dirty="0"/>
              <a:t>Can be used to send the contents of a form to a program (as an argument)</a:t>
            </a:r>
          </a:p>
          <a:p>
            <a:r>
              <a:rPr lang="en-US" dirty="0"/>
              <a:t>HEAD (a </a:t>
            </a:r>
            <a:r>
              <a:rPr lang="en-US" i="1" dirty="0"/>
              <a:t>safe</a:t>
            </a:r>
            <a:r>
              <a:rPr lang="en-US" dirty="0"/>
              <a:t> op)</a:t>
            </a:r>
          </a:p>
          <a:p>
            <a:pPr lvl="1"/>
            <a:r>
              <a:rPr lang="en-US" dirty="0"/>
              <a:t>Like GET but only returns </a:t>
            </a:r>
            <a:r>
              <a:rPr lang="en-US" u="sng" dirty="0"/>
              <a:t>information about the data</a:t>
            </a:r>
            <a:r>
              <a:rPr lang="en-US" dirty="0"/>
              <a:t> (type, size, last modification date)</a:t>
            </a:r>
          </a:p>
          <a:p>
            <a:r>
              <a:rPr lang="en-US" dirty="0"/>
              <a:t>POST (a </a:t>
            </a:r>
            <a:r>
              <a:rPr lang="en-US" i="1" dirty="0"/>
              <a:t>safe</a:t>
            </a:r>
            <a:r>
              <a:rPr lang="en-US" dirty="0"/>
              <a:t> op)</a:t>
            </a:r>
          </a:p>
          <a:p>
            <a:pPr lvl="1"/>
            <a:r>
              <a:rPr lang="en-US" dirty="0"/>
              <a:t>The data is supplied in the </a:t>
            </a:r>
            <a:r>
              <a:rPr lang="en-US" u="sng" dirty="0"/>
              <a:t>body</a:t>
            </a:r>
            <a:r>
              <a:rPr lang="en-US" dirty="0"/>
              <a:t> of the request.</a:t>
            </a:r>
          </a:p>
          <a:p>
            <a:pPr lvl="1"/>
            <a:r>
              <a:rPr lang="en-US" dirty="0"/>
              <a:t>Action may change data on the server.</a:t>
            </a:r>
          </a:p>
          <a:p>
            <a:pPr lvl="2"/>
            <a:r>
              <a:rPr lang="en-US" dirty="0"/>
              <a:t>Provide data to a data handling service like servlets</a:t>
            </a:r>
          </a:p>
          <a:p>
            <a:pPr lvl="2"/>
            <a:r>
              <a:rPr lang="en-US" dirty="0"/>
              <a:t>Post a message to a mailing list or update member details</a:t>
            </a:r>
          </a:p>
          <a:p>
            <a:pPr lvl="2"/>
            <a:r>
              <a:rPr lang="en-US" dirty="0"/>
              <a:t>Extend a DB with an append operation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A9FC1C-BCAE-48DB-9C4A-111938E64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674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Methods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1478"/>
            <a:ext cx="8229600" cy="433468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PUT (an </a:t>
            </a:r>
            <a:r>
              <a:rPr lang="en-US" i="1" dirty="0"/>
              <a:t>idempotent</a:t>
            </a:r>
            <a:r>
              <a:rPr lang="en-US" dirty="0"/>
              <a:t> op)</a:t>
            </a:r>
          </a:p>
          <a:p>
            <a:pPr lvl="1"/>
            <a:r>
              <a:rPr lang="en-US" dirty="0"/>
              <a:t>Request that the supplied data is stored with the given URL as an identifier.</a:t>
            </a:r>
          </a:p>
          <a:p>
            <a:pPr lvl="2"/>
            <a:r>
              <a:rPr lang="en-US" dirty="0"/>
              <a:t>Modify an existing resource or create new.</a:t>
            </a:r>
          </a:p>
          <a:p>
            <a:r>
              <a:rPr lang="en-US" dirty="0"/>
              <a:t>DELETE (an </a:t>
            </a:r>
            <a:r>
              <a:rPr lang="en-US" i="1" dirty="0"/>
              <a:t>idempotent</a:t>
            </a:r>
            <a:r>
              <a:rPr lang="en-US" dirty="0"/>
              <a:t> op)</a:t>
            </a:r>
          </a:p>
          <a:p>
            <a:pPr lvl="1"/>
            <a:r>
              <a:rPr lang="en-US" dirty="0"/>
              <a:t>Delete the resource identified by the URL</a:t>
            </a:r>
          </a:p>
          <a:p>
            <a:r>
              <a:rPr lang="en-US" dirty="0"/>
              <a:t>OPTIONS (a </a:t>
            </a:r>
            <a:r>
              <a:rPr lang="en-US" i="1" dirty="0"/>
              <a:t>safe</a:t>
            </a:r>
            <a:r>
              <a:rPr lang="en-US" dirty="0"/>
              <a:t> op)</a:t>
            </a:r>
          </a:p>
          <a:p>
            <a:pPr lvl="1"/>
            <a:r>
              <a:rPr lang="en-US" dirty="0"/>
              <a:t>Server supplies client with a list of allowed methods on a given URL</a:t>
            </a:r>
          </a:p>
          <a:p>
            <a:r>
              <a:rPr lang="en-US" dirty="0"/>
              <a:t>TRACE (a </a:t>
            </a:r>
            <a:r>
              <a:rPr lang="en-US" i="1" dirty="0"/>
              <a:t>safe</a:t>
            </a:r>
            <a:r>
              <a:rPr lang="en-US" dirty="0"/>
              <a:t> op)</a:t>
            </a:r>
          </a:p>
          <a:p>
            <a:pPr lvl="1"/>
            <a:r>
              <a:rPr lang="en-US" dirty="0"/>
              <a:t>Server sends back the request message (for diagnostic purposes)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551A91-C1F7-4CFE-8D1A-70DEE2F52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7915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Remote Procedure Call (RPC)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62254"/>
            <a:ext cx="8229600" cy="4263909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u="sng" dirty="0"/>
              <a:t>goal</a:t>
            </a:r>
            <a:r>
              <a:rPr lang="en-US" dirty="0"/>
              <a:t> is to make programming distributed systems similar if not identical to conventional programming.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Achieve a high level of </a:t>
            </a:r>
            <a:r>
              <a:rPr lang="en-US" i="1" dirty="0"/>
              <a:t>distribution transparency</a:t>
            </a:r>
            <a:r>
              <a:rPr lang="en-US" dirty="0"/>
              <a:t>.</a:t>
            </a:r>
          </a:p>
          <a:p>
            <a:pPr marL="457200" lvl="1" indent="0">
              <a:buNone/>
            </a:pPr>
            <a:r>
              <a:rPr lang="en-US" b="1" dirty="0"/>
              <a:t>Q: </a:t>
            </a:r>
            <a:r>
              <a:rPr lang="en-US" dirty="0"/>
              <a:t>What does that mean?</a:t>
            </a: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B9A1AC-DCB8-49D1-A183-C10F68854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362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issues for RPC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3 important issues to understand the concept:</a:t>
            </a:r>
          </a:p>
          <a:p>
            <a:pPr lvl="1"/>
            <a:r>
              <a:rPr lang="en-US" dirty="0"/>
              <a:t>The style of programming promoted by RPC – </a:t>
            </a:r>
            <a:r>
              <a:rPr lang="en-US" b="1" dirty="0"/>
              <a:t>programming with interfaces</a:t>
            </a:r>
          </a:p>
          <a:p>
            <a:pPr lvl="1"/>
            <a:r>
              <a:rPr lang="en-US" dirty="0"/>
              <a:t>The </a:t>
            </a:r>
            <a:r>
              <a:rPr lang="en-US" b="1" dirty="0"/>
              <a:t>call semantics</a:t>
            </a:r>
            <a:r>
              <a:rPr lang="en-US" dirty="0"/>
              <a:t> associated with RPC</a:t>
            </a:r>
          </a:p>
          <a:p>
            <a:pPr lvl="1"/>
            <a:r>
              <a:rPr lang="en-US" dirty="0"/>
              <a:t>The key issue of </a:t>
            </a:r>
            <a:r>
              <a:rPr lang="en-US" b="1" i="1" dirty="0"/>
              <a:t>transparency</a:t>
            </a:r>
            <a:r>
              <a:rPr lang="en-US" dirty="0"/>
              <a:t> and how it relates to RPC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A8340F-B0F7-404C-ABD9-D2CCC1AE4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143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with Interfaces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Create Modules and explicit interfaces for each module to build communication between the modules.</a:t>
            </a:r>
          </a:p>
          <a:p>
            <a:r>
              <a:rPr lang="en-US" dirty="0"/>
              <a:t>information hiding in the modules</a:t>
            </a:r>
          </a:p>
          <a:p>
            <a:r>
              <a:rPr lang="en-US" dirty="0"/>
              <a:t>Interfaces in DSs: </a:t>
            </a:r>
          </a:p>
          <a:p>
            <a:pPr lvl="1"/>
            <a:r>
              <a:rPr lang="en-US" dirty="0"/>
              <a:t>modules can run as separate processes</a:t>
            </a:r>
          </a:p>
          <a:p>
            <a:pPr lvl="1"/>
            <a:r>
              <a:rPr lang="en-US" dirty="0"/>
              <a:t>Each server provides a set of procedures available to clients.</a:t>
            </a:r>
          </a:p>
          <a:p>
            <a:pPr lvl="1"/>
            <a:r>
              <a:rPr lang="en-US" dirty="0"/>
              <a:t>A </a:t>
            </a:r>
            <a:r>
              <a:rPr lang="en-US" b="1" i="1" dirty="0"/>
              <a:t>Service Interface</a:t>
            </a:r>
            <a:r>
              <a:rPr lang="en-US" dirty="0"/>
              <a:t> refers to the specification of the procedures offered by a </a:t>
            </a:r>
            <a:r>
              <a:rPr lang="en-US" u="sng" dirty="0"/>
              <a:t>server</a:t>
            </a:r>
            <a:r>
              <a:rPr lang="en-US" dirty="0"/>
              <a:t> and defines their numbers and types of arguments.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EBD194-38D4-43EB-941C-81DAF3757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244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Programming with Interfaces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Benefits of </a:t>
            </a:r>
            <a:r>
              <a:rPr lang="en-US" u="sng" dirty="0"/>
              <a:t>separating</a:t>
            </a:r>
            <a:r>
              <a:rPr lang="en-US" dirty="0"/>
              <a:t> the interface from the actual implementation of the procedures:</a:t>
            </a:r>
          </a:p>
          <a:p>
            <a:pPr lvl="1"/>
            <a:r>
              <a:rPr lang="en-US" dirty="0"/>
              <a:t>Programmer is only concerned with abstraction.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No implementation awareness</a:t>
            </a:r>
          </a:p>
          <a:p>
            <a:pPr lvl="1"/>
            <a:r>
              <a:rPr lang="en-US" dirty="0"/>
              <a:t>Extrapolated to heterogeneous distributed systems (different platforms)</a:t>
            </a:r>
          </a:p>
          <a:p>
            <a:pPr lvl="1"/>
            <a:r>
              <a:rPr lang="en-US" dirty="0"/>
              <a:t>Natural support for software evolution. </a:t>
            </a:r>
          </a:p>
          <a:p>
            <a:pPr lvl="2"/>
            <a:r>
              <a:rPr lang="en-US" dirty="0"/>
              <a:t>Implementation can change as long and interfaces remain the same.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E6E9EC-BC2E-4E16-A7BF-41AEBBAD6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468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63306-B852-4253-A852-3D1CFE5AB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6FAAC-5404-4EF1-93DE-2E16BA594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126" y="1884784"/>
            <a:ext cx="7977673" cy="4241379"/>
          </a:xfrm>
        </p:spPr>
        <p:txBody>
          <a:bodyPr>
            <a:normAutofit/>
          </a:bodyPr>
          <a:lstStyle/>
          <a:p>
            <a:r>
              <a:rPr lang="en-US" dirty="0"/>
              <a:t>Remote Invocation</a:t>
            </a:r>
          </a:p>
          <a:p>
            <a:pPr lvl="1"/>
            <a:r>
              <a:rPr lang="en-US" dirty="0"/>
              <a:t>5.1 Introduction</a:t>
            </a:r>
          </a:p>
          <a:p>
            <a:pPr lvl="1"/>
            <a:r>
              <a:rPr lang="en-US" dirty="0"/>
              <a:t>5.2 Request-reply protocols</a:t>
            </a:r>
          </a:p>
          <a:p>
            <a:pPr lvl="1"/>
            <a:r>
              <a:rPr lang="en-US" dirty="0"/>
              <a:t>5.3 Remote procedure call (RPC)</a:t>
            </a:r>
          </a:p>
          <a:p>
            <a:pPr lvl="1"/>
            <a:r>
              <a:rPr lang="en-US" dirty="0"/>
              <a:t>5.4 Remote method invocation (RMI)</a:t>
            </a:r>
          </a:p>
          <a:p>
            <a:pPr lvl="1"/>
            <a:r>
              <a:rPr lang="en-US" dirty="0"/>
              <a:t>5.5 Case study: Java RMI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2FADAC-1B7E-4D78-A349-7CA65E72D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932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Programming with Interfaces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Definition</a:t>
            </a:r>
            <a:r>
              <a:rPr lang="en-US" dirty="0"/>
              <a:t> of the </a:t>
            </a:r>
            <a:r>
              <a:rPr lang="en-US" u="sng" dirty="0"/>
              <a:t>service Interface</a:t>
            </a:r>
            <a:r>
              <a:rPr lang="en-US" dirty="0"/>
              <a:t> is influenced by the distributed nature of the underlying infrastructure:</a:t>
            </a:r>
          </a:p>
          <a:p>
            <a:pPr lvl="1"/>
            <a:r>
              <a:rPr lang="en-US" dirty="0"/>
              <a:t>Clients can’t access variables in another process. So the service has to provide getters and setters.</a:t>
            </a:r>
          </a:p>
          <a:p>
            <a:pPr lvl="1"/>
            <a:r>
              <a:rPr lang="en-US" dirty="0"/>
              <a:t>Call by reference is not supported for RPC since the caller and the </a:t>
            </a:r>
            <a:r>
              <a:rPr lang="en-US" dirty="0" err="1"/>
              <a:t>callee</a:t>
            </a:r>
            <a:r>
              <a:rPr lang="en-US" dirty="0"/>
              <a:t> procedures are in different processes.</a:t>
            </a:r>
          </a:p>
          <a:p>
            <a:pPr lvl="2"/>
            <a:r>
              <a:rPr lang="en-US" dirty="0"/>
              <a:t>So a distributed program designate parameters as either input, output, or both.</a:t>
            </a:r>
          </a:p>
          <a:p>
            <a:pPr lvl="3"/>
            <a:r>
              <a:rPr lang="en-US" dirty="0"/>
              <a:t>Input: sent to server in the request</a:t>
            </a:r>
          </a:p>
          <a:p>
            <a:pPr lvl="3"/>
            <a:r>
              <a:rPr lang="en-US" dirty="0"/>
              <a:t>Output: sent in the reply</a:t>
            </a:r>
          </a:p>
          <a:p>
            <a:pPr lvl="2"/>
            <a:r>
              <a:rPr lang="en-US" dirty="0"/>
              <a:t>Addresses in one process can not be used in another process as it will have a different value.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37262C-02C8-48A2-BF82-14F240308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0065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Programming with Interfaces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RPC can be integrated in any language that can define interfaces.</a:t>
            </a:r>
          </a:p>
          <a:p>
            <a:pPr lvl="2"/>
            <a:r>
              <a:rPr lang="en-US" dirty="0"/>
              <a:t>Useful to write the whole distributed application in one language.</a:t>
            </a:r>
          </a:p>
          <a:p>
            <a:pPr lvl="2"/>
            <a:r>
              <a:rPr lang="en-US" dirty="0"/>
              <a:t>In reality, existing useful services are written in different programming languages.</a:t>
            </a:r>
          </a:p>
          <a:p>
            <a:endParaRPr lang="en-US" dirty="0"/>
          </a:p>
          <a:p>
            <a:r>
              <a:rPr lang="en-US" dirty="0"/>
              <a:t>Interface Definition Language (IDL)</a:t>
            </a:r>
          </a:p>
          <a:p>
            <a:pPr lvl="1"/>
            <a:r>
              <a:rPr lang="en-US" dirty="0"/>
              <a:t>IDLs are designed to allow procedures implemented in different languages to invoke one another.</a:t>
            </a:r>
          </a:p>
          <a:p>
            <a:pPr lvl="2"/>
            <a:r>
              <a:rPr lang="en-US" dirty="0"/>
              <a:t>Provides a notation for defining interfaces in which each parameter is described as input or output in addition to having its type specified.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97E0F9-DE03-4772-ABE8-BD45CE8EB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8626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2"/>
          <p:cNvSpPr>
            <a:spLocks noChangeShapeType="1"/>
          </p:cNvSpPr>
          <p:nvPr/>
        </p:nvSpPr>
        <p:spPr bwMode="auto">
          <a:xfrm>
            <a:off x="457200" y="1143000"/>
            <a:ext cx="8153400" cy="1588"/>
          </a:xfrm>
          <a:prstGeom prst="line">
            <a:avLst/>
          </a:prstGeom>
          <a:noFill/>
          <a:ln w="127000" cap="flat">
            <a:solidFill>
              <a:srgbClr val="FFCC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81328"/>
            <a:ext cx="8229600" cy="1143000"/>
          </a:xfrm>
          <a:ln/>
        </p:spPr>
        <p:txBody>
          <a:bodyPr rIns="132080">
            <a:normAutofit fontScale="90000"/>
          </a:bodyPr>
          <a:lstStyle/>
          <a:p>
            <a:r>
              <a:rPr lang="en-US" dirty="0"/>
              <a:t>Figure 5.8</a:t>
            </a:r>
            <a:br>
              <a:rPr lang="en-US" dirty="0"/>
            </a:br>
            <a:r>
              <a:rPr lang="en-US" dirty="0"/>
              <a:t>CORBA IDL example</a:t>
            </a:r>
          </a:p>
        </p:txBody>
      </p:sp>
      <p:sp>
        <p:nvSpPr>
          <p:cNvPr id="11268" name="Rectangle 4"/>
          <p:cNvSpPr>
            <a:spLocks/>
          </p:cNvSpPr>
          <p:nvPr/>
        </p:nvSpPr>
        <p:spPr bwMode="auto">
          <a:xfrm>
            <a:off x="2073793" y="2225000"/>
            <a:ext cx="4733601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// In file </a:t>
            </a:r>
            <a:r>
              <a:rPr lang="en-US" sz="18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Person.idl</a:t>
            </a:r>
            <a:endParaRPr lang="en-US" sz="1800" i="1" dirty="0">
              <a:solidFill>
                <a:schemeClr val="tx1"/>
              </a:solidFill>
              <a:ea typeface="ＭＳ Ｐゴシック" charset="0"/>
              <a:cs typeface="Times" charset="0"/>
            </a:endParaRPr>
          </a:p>
          <a:p>
            <a:pPr marL="39688"/>
            <a:r>
              <a:rPr lang="en-US" sz="18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struct</a:t>
            </a:r>
            <a:r>
              <a:rPr lang="en-US" sz="18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Person {</a:t>
            </a:r>
          </a:p>
          <a:p>
            <a:pPr marL="39688"/>
            <a:r>
              <a:rPr lang="en-US" sz="18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string name; </a:t>
            </a:r>
          </a:p>
          <a:p>
            <a:pPr marL="39688"/>
            <a:r>
              <a:rPr lang="en-US" sz="18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string place;</a:t>
            </a:r>
          </a:p>
          <a:p>
            <a:pPr marL="39688"/>
            <a:r>
              <a:rPr lang="en-US" sz="18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long year;</a:t>
            </a:r>
          </a:p>
          <a:p>
            <a:pPr marL="39688"/>
            <a:r>
              <a:rPr lang="en-US" sz="18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} ;</a:t>
            </a:r>
          </a:p>
          <a:p>
            <a:pPr marL="39688"/>
            <a:r>
              <a:rPr lang="en-US" sz="1800" b="1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interface</a:t>
            </a:r>
            <a:r>
              <a:rPr lang="en-US" sz="18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</a:t>
            </a:r>
            <a:r>
              <a:rPr lang="en-US" sz="18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PersonList</a:t>
            </a:r>
            <a:r>
              <a:rPr lang="en-US" sz="18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{</a:t>
            </a:r>
          </a:p>
          <a:p>
            <a:pPr marL="39688"/>
            <a:r>
              <a:rPr lang="en-US" sz="18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</a:t>
            </a:r>
            <a:r>
              <a:rPr lang="en-US" sz="18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readonly</a:t>
            </a:r>
            <a:r>
              <a:rPr lang="en-US" sz="18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attribute string </a:t>
            </a:r>
            <a:r>
              <a:rPr lang="en-US" sz="18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listname</a:t>
            </a:r>
            <a:r>
              <a:rPr lang="en-US" sz="18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;</a:t>
            </a:r>
          </a:p>
          <a:p>
            <a:pPr marL="39688"/>
            <a:r>
              <a:rPr lang="en-US" sz="18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void </a:t>
            </a:r>
            <a:r>
              <a:rPr lang="en-US" sz="18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addPerson</a:t>
            </a:r>
            <a:r>
              <a:rPr lang="en-US" sz="18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</a:t>
            </a:r>
            <a:r>
              <a:rPr lang="en-US" sz="1800" b="1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in</a:t>
            </a:r>
            <a:r>
              <a:rPr lang="en-US" sz="18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Person p) ;</a:t>
            </a:r>
          </a:p>
          <a:p>
            <a:pPr marL="39688"/>
            <a:r>
              <a:rPr lang="en-US" sz="18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void </a:t>
            </a:r>
            <a:r>
              <a:rPr lang="en-US" sz="18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getPerson</a:t>
            </a:r>
            <a:r>
              <a:rPr lang="en-US" sz="18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</a:t>
            </a:r>
            <a:r>
              <a:rPr lang="en-US" sz="1800" b="1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in</a:t>
            </a:r>
            <a:r>
              <a:rPr lang="en-US" sz="18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string name, </a:t>
            </a:r>
            <a:r>
              <a:rPr lang="en-US" sz="1800" b="1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out</a:t>
            </a:r>
            <a:r>
              <a:rPr lang="en-US" sz="18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Person p);</a:t>
            </a:r>
          </a:p>
          <a:p>
            <a:pPr marL="39688"/>
            <a:r>
              <a:rPr lang="en-US" sz="18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long number();</a:t>
            </a:r>
          </a:p>
          <a:p>
            <a:pPr marL="39688"/>
            <a:r>
              <a:rPr lang="en-US" sz="18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};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EDCD61A-971F-4C75-BF82-E7FF297B3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2438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Programming with Interfaces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Sun XDR is an example of IDL for RPC</a:t>
            </a:r>
          </a:p>
          <a:p>
            <a:r>
              <a:rPr lang="en-US" dirty="0"/>
              <a:t>CORBA IDL is an example of IDL for RMI</a:t>
            </a:r>
          </a:p>
          <a:p>
            <a:r>
              <a:rPr lang="en-US" dirty="0"/>
              <a:t>Web Service Description Language (WSDL) designed for Internet-Wide RPC supporting web services.</a:t>
            </a:r>
          </a:p>
          <a:p>
            <a:r>
              <a:rPr lang="en-US" dirty="0"/>
              <a:t>Protocol Buffer used at Google for storing and interchanging structured information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17AAE5-2FC9-465D-BBBD-932735F66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8561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RPC Call Semantics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doOperation</a:t>
            </a:r>
            <a:r>
              <a:rPr lang="en-US" dirty="0"/>
              <a:t>() can be implemented in different ways to provide different delivery guarantees (or </a:t>
            </a:r>
            <a:r>
              <a:rPr lang="en-US" u="sng" dirty="0"/>
              <a:t>fault tolerance measures</a:t>
            </a:r>
            <a:r>
              <a:rPr lang="en-US" dirty="0"/>
              <a:t>):</a:t>
            </a:r>
          </a:p>
          <a:p>
            <a:pPr lvl="1"/>
            <a:r>
              <a:rPr lang="en-US" dirty="0"/>
              <a:t>Retry/Retransmit request message – retransmit until a reply is received or server is assumed failed.</a:t>
            </a:r>
          </a:p>
          <a:p>
            <a:pPr lvl="1"/>
            <a:r>
              <a:rPr lang="en-US" dirty="0"/>
              <a:t>Duplicate Filtering: Controls when retransmissions are used and whether to filter out duplicate requests to server.</a:t>
            </a:r>
          </a:p>
          <a:p>
            <a:pPr lvl="1"/>
            <a:r>
              <a:rPr lang="en-US" dirty="0"/>
              <a:t>Retransmission of Results: Controls whether to keep a history of result messages to enable lost results to be retransmitted without re-execution.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9E1CBF-8065-45EA-97A3-707F3CD34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2014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RPC Call Semantics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9E1CBF-8065-45EA-97A3-707F3CD34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25</a:t>
            </a:fld>
            <a:endParaRPr lang="en-US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DCFE3C8-9D85-471A-AE44-357245CD6D6F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304116"/>
            <a:ext cx="8229600" cy="1143000"/>
          </a:xfrm>
          <a:prstGeom prst="rect">
            <a:avLst/>
          </a:prstGeom>
          <a:ln/>
        </p:spPr>
        <p:txBody>
          <a:bodyPr vert="horz" lIns="91440" tIns="45720" rIns="13208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u="sng" dirty="0"/>
              <a:t>Figure 5.9 Call semantics</a:t>
            </a:r>
          </a:p>
        </p:txBody>
      </p:sp>
      <p:grpSp>
        <p:nvGrpSpPr>
          <p:cNvPr id="8" name="Group 4">
            <a:extLst>
              <a:ext uri="{FF2B5EF4-FFF2-40B4-BE49-F238E27FC236}">
                <a16:creationId xmlns:a16="http://schemas.microsoft.com/office/drawing/2014/main" id="{C22D76D2-B018-4AAD-916B-4D2F98E5CE7F}"/>
              </a:ext>
            </a:extLst>
          </p:cNvPr>
          <p:cNvGrpSpPr>
            <a:grpSpLocks/>
          </p:cNvGrpSpPr>
          <p:nvPr/>
        </p:nvGrpSpPr>
        <p:grpSpPr bwMode="auto">
          <a:xfrm>
            <a:off x="677008" y="2619670"/>
            <a:ext cx="8009792" cy="3209925"/>
            <a:chOff x="0" y="0"/>
            <a:chExt cx="5466" cy="2022"/>
          </a:xfrm>
        </p:grpSpPr>
        <p:sp>
          <p:nvSpPr>
            <p:cNvPr id="9" name="Line 5">
              <a:extLst>
                <a:ext uri="{FF2B5EF4-FFF2-40B4-BE49-F238E27FC236}">
                  <a16:creationId xmlns:a16="http://schemas.microsoft.com/office/drawing/2014/main" id="{0729ED66-9BBE-4E2A-885F-74683C92B8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505"/>
              <a:ext cx="4295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" name="Line 6">
              <a:extLst>
                <a:ext uri="{FF2B5EF4-FFF2-40B4-BE49-F238E27FC236}">
                  <a16:creationId xmlns:a16="http://schemas.microsoft.com/office/drawing/2014/main" id="{209865A7-08FF-4C34-9368-B36CB69644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042"/>
              <a:ext cx="5416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1" name="Rectangle 7">
              <a:extLst>
                <a:ext uri="{FF2B5EF4-FFF2-40B4-BE49-F238E27FC236}">
                  <a16:creationId xmlns:a16="http://schemas.microsoft.com/office/drawing/2014/main" id="{79F17043-4676-4827-9299-3925284F1CE5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1" y="134"/>
              <a:ext cx="183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i="1" dirty="0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Fault tolerance measures</a:t>
              </a:r>
            </a:p>
          </p:txBody>
        </p:sp>
        <p:sp>
          <p:nvSpPr>
            <p:cNvPr id="12" name="Rectangle 8">
              <a:extLst>
                <a:ext uri="{FF2B5EF4-FFF2-40B4-BE49-F238E27FC236}">
                  <a16:creationId xmlns:a16="http://schemas.microsoft.com/office/drawing/2014/main" id="{99CAAA55-C141-4016-B661-73FFF702E38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55" y="71"/>
              <a:ext cx="304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i="1" dirty="0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Call</a:t>
              </a:r>
            </a:p>
          </p:txBody>
        </p:sp>
        <p:sp>
          <p:nvSpPr>
            <p:cNvPr id="13" name="Rectangle 9">
              <a:extLst>
                <a:ext uri="{FF2B5EF4-FFF2-40B4-BE49-F238E27FC236}">
                  <a16:creationId xmlns:a16="http://schemas.microsoft.com/office/drawing/2014/main" id="{118BAC6B-CC08-429B-BFC7-B5EF35E2002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55" y="228"/>
              <a:ext cx="75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i="1" dirty="0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semantics</a:t>
              </a:r>
            </a:p>
          </p:txBody>
        </p:sp>
        <p:sp>
          <p:nvSpPr>
            <p:cNvPr id="14" name="Rectangle 10">
              <a:extLst>
                <a:ext uri="{FF2B5EF4-FFF2-40B4-BE49-F238E27FC236}">
                  <a16:creationId xmlns:a16="http://schemas.microsoft.com/office/drawing/2014/main" id="{42BFD7B3-DDC1-4D3F-B146-440B1EEB8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" y="671"/>
              <a:ext cx="1398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Retransmit request </a:t>
              </a:r>
            </a:p>
          </p:txBody>
        </p:sp>
        <p:sp>
          <p:nvSpPr>
            <p:cNvPr id="15" name="Rectangle 11">
              <a:extLst>
                <a:ext uri="{FF2B5EF4-FFF2-40B4-BE49-F238E27FC236}">
                  <a16:creationId xmlns:a16="http://schemas.microsoft.com/office/drawing/2014/main" id="{48053773-75F4-47DA-AAA2-76BAB7AA52FD}"/>
                </a:ext>
              </a:extLst>
            </p:cNvPr>
            <p:cNvSpPr>
              <a:spLocks/>
            </p:cNvSpPr>
            <p:nvPr/>
          </p:nvSpPr>
          <p:spPr bwMode="auto">
            <a:xfrm>
              <a:off x="605" y="829"/>
              <a:ext cx="664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message</a:t>
              </a:r>
            </a:p>
          </p:txBody>
        </p:sp>
        <p:sp>
          <p:nvSpPr>
            <p:cNvPr id="16" name="Rectangle 12">
              <a:extLst>
                <a:ext uri="{FF2B5EF4-FFF2-40B4-BE49-F238E27FC236}">
                  <a16:creationId xmlns:a16="http://schemas.microsoft.com/office/drawing/2014/main" id="{83DD61F8-EE4B-4BFE-92FA-D4DD6183FE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1" y="671"/>
              <a:ext cx="715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Duplicate </a:t>
              </a:r>
            </a:p>
          </p:txBody>
        </p:sp>
        <p:sp>
          <p:nvSpPr>
            <p:cNvPr id="17" name="Rectangle 13">
              <a:extLst>
                <a:ext uri="{FF2B5EF4-FFF2-40B4-BE49-F238E27FC236}">
                  <a16:creationId xmlns:a16="http://schemas.microsoft.com/office/drawing/2014/main" id="{7C548BA1-8E4E-469E-B96E-ADADFC6876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6" y="829"/>
              <a:ext cx="606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filtering</a:t>
              </a:r>
            </a:p>
          </p:txBody>
        </p:sp>
        <p:sp>
          <p:nvSpPr>
            <p:cNvPr id="18" name="Rectangle 14">
              <a:extLst>
                <a:ext uri="{FF2B5EF4-FFF2-40B4-BE49-F238E27FC236}">
                  <a16:creationId xmlns:a16="http://schemas.microsoft.com/office/drawing/2014/main" id="{60E22C72-972C-4748-8018-2DE050626A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5" y="671"/>
              <a:ext cx="158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Re-execute procedure </a:t>
              </a:r>
            </a:p>
          </p:txBody>
        </p:sp>
        <p:sp>
          <p:nvSpPr>
            <p:cNvPr id="19" name="Rectangle 15">
              <a:extLst>
                <a:ext uri="{FF2B5EF4-FFF2-40B4-BE49-F238E27FC236}">
                  <a16:creationId xmlns:a16="http://schemas.microsoft.com/office/drawing/2014/main" id="{AE1941EC-4476-46A3-8D00-EA3C2CF8C1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2" y="829"/>
              <a:ext cx="137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or retransmit reply</a:t>
              </a:r>
            </a:p>
          </p:txBody>
        </p:sp>
        <p:sp>
          <p:nvSpPr>
            <p:cNvPr id="20" name="Rectangle 16">
              <a:extLst>
                <a:ext uri="{FF2B5EF4-FFF2-40B4-BE49-F238E27FC236}">
                  <a16:creationId xmlns:a16="http://schemas.microsoft.com/office/drawing/2014/main" id="{4982F19D-6482-4761-B962-E32DBB1759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" y="1113"/>
              <a:ext cx="205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No</a:t>
              </a:r>
            </a:p>
          </p:txBody>
        </p:sp>
        <p:sp>
          <p:nvSpPr>
            <p:cNvPr id="21" name="Rectangle 17">
              <a:extLst>
                <a:ext uri="{FF2B5EF4-FFF2-40B4-BE49-F238E27FC236}">
                  <a16:creationId xmlns:a16="http://schemas.microsoft.com/office/drawing/2014/main" id="{4D6EBEF9-EF84-439C-8677-082B5C04E8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" y="1429"/>
              <a:ext cx="2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Yes</a:t>
              </a:r>
            </a:p>
          </p:txBody>
        </p:sp>
        <p:sp>
          <p:nvSpPr>
            <p:cNvPr id="22" name="Rectangle 18">
              <a:extLst>
                <a:ext uri="{FF2B5EF4-FFF2-40B4-BE49-F238E27FC236}">
                  <a16:creationId xmlns:a16="http://schemas.microsoft.com/office/drawing/2014/main" id="{22F062F5-2DD6-4832-BB3B-E89C9D1530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" y="1760"/>
              <a:ext cx="2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Yes</a:t>
              </a:r>
            </a:p>
          </p:txBody>
        </p:sp>
        <p:sp>
          <p:nvSpPr>
            <p:cNvPr id="23" name="Rectangle 19">
              <a:extLst>
                <a:ext uri="{FF2B5EF4-FFF2-40B4-BE49-F238E27FC236}">
                  <a16:creationId xmlns:a16="http://schemas.microsoft.com/office/drawing/2014/main" id="{2A9ABD43-8DB5-4643-90F0-EEE6FDA002A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6" y="1113"/>
              <a:ext cx="102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Not applicable</a:t>
              </a:r>
            </a:p>
          </p:txBody>
        </p:sp>
        <p:sp>
          <p:nvSpPr>
            <p:cNvPr id="24" name="Rectangle 20">
              <a:extLst>
                <a:ext uri="{FF2B5EF4-FFF2-40B4-BE49-F238E27FC236}">
                  <a16:creationId xmlns:a16="http://schemas.microsoft.com/office/drawing/2014/main" id="{D26643F6-2FD2-4E26-8FC3-0F9F990E57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6" y="1429"/>
              <a:ext cx="205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No</a:t>
              </a:r>
            </a:p>
          </p:txBody>
        </p:sp>
        <p:sp>
          <p:nvSpPr>
            <p:cNvPr id="25" name="Rectangle 21">
              <a:extLst>
                <a:ext uri="{FF2B5EF4-FFF2-40B4-BE49-F238E27FC236}">
                  <a16:creationId xmlns:a16="http://schemas.microsoft.com/office/drawing/2014/main" id="{3CE30F65-6B64-432C-89DC-684E3A4D09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6" y="1760"/>
              <a:ext cx="2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Yes</a:t>
              </a:r>
            </a:p>
          </p:txBody>
        </p:sp>
        <p:sp>
          <p:nvSpPr>
            <p:cNvPr id="26" name="Rectangle 22">
              <a:extLst>
                <a:ext uri="{FF2B5EF4-FFF2-40B4-BE49-F238E27FC236}">
                  <a16:creationId xmlns:a16="http://schemas.microsoft.com/office/drawing/2014/main" id="{EA4670A5-36BC-4EED-81C5-E703AE2EC9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5" y="1113"/>
              <a:ext cx="102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Not applicable</a:t>
              </a:r>
            </a:p>
          </p:txBody>
        </p:sp>
        <p:sp>
          <p:nvSpPr>
            <p:cNvPr id="27" name="Rectangle 23">
              <a:extLst>
                <a:ext uri="{FF2B5EF4-FFF2-40B4-BE49-F238E27FC236}">
                  <a16:creationId xmlns:a16="http://schemas.microsoft.com/office/drawing/2014/main" id="{0E70DEDF-FD86-40B3-AA57-F434BB64A5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5" y="1429"/>
              <a:ext cx="1575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Re-execute procedure</a:t>
              </a:r>
            </a:p>
          </p:txBody>
        </p:sp>
        <p:sp>
          <p:nvSpPr>
            <p:cNvPr id="28" name="Rectangle 24">
              <a:extLst>
                <a:ext uri="{FF2B5EF4-FFF2-40B4-BE49-F238E27FC236}">
                  <a16:creationId xmlns:a16="http://schemas.microsoft.com/office/drawing/2014/main" id="{16A69A69-A4B2-451F-9D4E-E8F69E586D3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5" y="1760"/>
              <a:ext cx="1184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Retransmit reply</a:t>
              </a:r>
            </a:p>
          </p:txBody>
        </p:sp>
        <p:sp>
          <p:nvSpPr>
            <p:cNvPr id="29" name="Rectangle 25">
              <a:extLst>
                <a:ext uri="{FF2B5EF4-FFF2-40B4-BE49-F238E27FC236}">
                  <a16:creationId xmlns:a16="http://schemas.microsoft.com/office/drawing/2014/main" id="{3484A0C2-D365-4611-84B8-6B5E15EAE76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6" y="1760"/>
              <a:ext cx="1000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At-most-once</a:t>
              </a:r>
            </a:p>
          </p:txBody>
        </p:sp>
        <p:sp>
          <p:nvSpPr>
            <p:cNvPr id="30" name="Rectangle 26">
              <a:extLst>
                <a:ext uri="{FF2B5EF4-FFF2-40B4-BE49-F238E27FC236}">
                  <a16:creationId xmlns:a16="http://schemas.microsoft.com/office/drawing/2014/main" id="{F22175B5-13BD-41CE-915D-B1AE8AD9A6C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55" y="1429"/>
              <a:ext cx="986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At-least-once</a:t>
              </a:r>
            </a:p>
          </p:txBody>
        </p:sp>
        <p:sp>
          <p:nvSpPr>
            <p:cNvPr id="31" name="Rectangle 27">
              <a:extLst>
                <a:ext uri="{FF2B5EF4-FFF2-40B4-BE49-F238E27FC236}">
                  <a16:creationId xmlns:a16="http://schemas.microsoft.com/office/drawing/2014/main" id="{A109750B-4DF5-49CE-A227-690974FB47C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24" y="1113"/>
              <a:ext cx="534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Maybe</a:t>
              </a:r>
            </a:p>
          </p:txBody>
        </p:sp>
        <p:sp>
          <p:nvSpPr>
            <p:cNvPr id="32" name="Line 28">
              <a:extLst>
                <a:ext uri="{FF2B5EF4-FFF2-40B4-BE49-F238E27FC236}">
                  <a16:creationId xmlns:a16="http://schemas.microsoft.com/office/drawing/2014/main" id="{BD48FC30-F5A0-4B90-A1D3-E2BD0E68DE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0"/>
              <a:ext cx="5416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3" name="Line 29">
              <a:extLst>
                <a:ext uri="{FF2B5EF4-FFF2-40B4-BE49-F238E27FC236}">
                  <a16:creationId xmlns:a16="http://schemas.microsoft.com/office/drawing/2014/main" id="{D5668700-B178-4E53-B323-BFD2C35596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2021"/>
              <a:ext cx="5416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53463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RPC Call Semantics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“Exactly Once” – used for local procedure calls.</a:t>
            </a:r>
          </a:p>
          <a:p>
            <a:r>
              <a:rPr lang="en-US" b="1" i="1" dirty="0"/>
              <a:t>Maybe</a:t>
            </a:r>
            <a:r>
              <a:rPr lang="en-US" dirty="0"/>
              <a:t> Semantics:</a:t>
            </a:r>
          </a:p>
          <a:p>
            <a:pPr lvl="1"/>
            <a:r>
              <a:rPr lang="en-US" dirty="0"/>
              <a:t>maybe executed once or not at all. This arises when no fault tolerance measures are applied and can suffer from failures:</a:t>
            </a:r>
          </a:p>
          <a:p>
            <a:pPr lvl="2"/>
            <a:r>
              <a:rPr lang="en-US" dirty="0"/>
              <a:t>Omission failure if request or result is lost</a:t>
            </a:r>
          </a:p>
          <a:p>
            <a:pPr lvl="2"/>
            <a:r>
              <a:rPr lang="en-US" dirty="0"/>
              <a:t>Crash failure when server fails.</a:t>
            </a:r>
          </a:p>
          <a:p>
            <a:pPr lvl="1"/>
            <a:r>
              <a:rPr lang="en-US" dirty="0"/>
              <a:t>Useful when occasional failed calls are acceptable.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199909-1DDC-42EE-BF07-4D56EC0E7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930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RPC Call Semantics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i="1" dirty="0"/>
              <a:t>At-least-once</a:t>
            </a:r>
            <a:r>
              <a:rPr lang="en-US" dirty="0"/>
              <a:t> semantics:</a:t>
            </a:r>
          </a:p>
          <a:p>
            <a:pPr lvl="1"/>
            <a:r>
              <a:rPr lang="en-US" dirty="0"/>
              <a:t>The invoker receives the result </a:t>
            </a:r>
            <a:r>
              <a:rPr lang="en-US" dirty="0">
                <a:sym typeface="Wingdings"/>
              </a:rPr>
              <a:t> the call was invoked once or an exception has happened.</a:t>
            </a:r>
          </a:p>
          <a:p>
            <a:pPr lvl="2"/>
            <a:r>
              <a:rPr lang="en-US" dirty="0">
                <a:sym typeface="Wingdings"/>
              </a:rPr>
              <a:t>Retransmit the request messages which masks omission failures.</a:t>
            </a:r>
          </a:p>
          <a:p>
            <a:pPr lvl="1"/>
            <a:r>
              <a:rPr lang="en-US" dirty="0">
                <a:sym typeface="Wingdings"/>
              </a:rPr>
              <a:t>This semantics suffers from the following failures:</a:t>
            </a:r>
          </a:p>
          <a:p>
            <a:pPr lvl="2"/>
            <a:r>
              <a:rPr lang="en-US" dirty="0">
                <a:sym typeface="Wingdings"/>
              </a:rPr>
              <a:t>Crash failure of the server</a:t>
            </a:r>
          </a:p>
          <a:p>
            <a:pPr lvl="2"/>
            <a:r>
              <a:rPr lang="en-US" dirty="0">
                <a:sym typeface="Wingdings"/>
              </a:rPr>
              <a:t>Arbitrary failures where the servers executes a procedure more than once causing wrong values. This can be caused by non-idempotent operations.</a:t>
            </a:r>
          </a:p>
          <a:p>
            <a:pPr lvl="1"/>
            <a:r>
              <a:rPr lang="en-US" dirty="0">
                <a:sym typeface="Wingdings"/>
              </a:rPr>
              <a:t>If </a:t>
            </a:r>
            <a:r>
              <a:rPr lang="en-US" u="sng" dirty="0">
                <a:sym typeface="Wingdings"/>
              </a:rPr>
              <a:t>all</a:t>
            </a:r>
            <a:r>
              <a:rPr lang="en-US" dirty="0">
                <a:sym typeface="Wingdings"/>
              </a:rPr>
              <a:t> procedures are idempotent, then the at-least-once call semantics is acceptable.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122EAF-FBBD-4CA7-88F6-340F21581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2060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RPC Call Semantics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At-most-once</a:t>
            </a:r>
            <a:r>
              <a:rPr lang="en-US" dirty="0"/>
              <a:t> semantics</a:t>
            </a:r>
          </a:p>
          <a:p>
            <a:pPr lvl="1"/>
            <a:r>
              <a:rPr lang="en-US" dirty="0"/>
              <a:t>caller receives a result or an exception.</a:t>
            </a:r>
          </a:p>
          <a:p>
            <a:pPr lvl="1"/>
            <a:r>
              <a:rPr lang="en-US" dirty="0"/>
              <a:t>At most once can be achieved by using all the previously mentioned fault tolerance measures.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E16576-D10C-4C80-8549-21160CE74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2294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Transparency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3608"/>
            <a:ext cx="8229600" cy="5094514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Make the calls look like local calls</a:t>
            </a:r>
          </a:p>
          <a:p>
            <a:r>
              <a:rPr lang="en-US" dirty="0"/>
              <a:t>Hide all external data representation, </a:t>
            </a:r>
            <a:r>
              <a:rPr lang="en-US" dirty="0" err="1"/>
              <a:t>marshalling</a:t>
            </a:r>
            <a:r>
              <a:rPr lang="en-US" dirty="0"/>
              <a:t> details and message passing from programmer making the call.</a:t>
            </a:r>
          </a:p>
          <a:p>
            <a:r>
              <a:rPr lang="en-US" dirty="0"/>
              <a:t>RPC provides </a:t>
            </a:r>
            <a:r>
              <a:rPr lang="en-US" u="sng" dirty="0"/>
              <a:t>location</a:t>
            </a:r>
            <a:r>
              <a:rPr lang="en-US" dirty="0"/>
              <a:t> and </a:t>
            </a:r>
            <a:r>
              <a:rPr lang="en-US" u="sng" dirty="0"/>
              <a:t>access</a:t>
            </a:r>
            <a:r>
              <a:rPr lang="en-US" dirty="0"/>
              <a:t> </a:t>
            </a:r>
            <a:r>
              <a:rPr lang="en-US" b="1" dirty="0"/>
              <a:t>transparency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Location transparency means hiding the physical location of the (potentially remote) procedure</a:t>
            </a:r>
          </a:p>
          <a:p>
            <a:pPr lvl="1"/>
            <a:r>
              <a:rPr lang="en-US" dirty="0"/>
              <a:t>Access transparency means accessing local and remote procedures in the same way </a:t>
            </a:r>
          </a:p>
          <a:p>
            <a:r>
              <a:rPr lang="en-US" dirty="0"/>
              <a:t>RPCs are more vulnerable to failures than local once. (network)</a:t>
            </a:r>
          </a:p>
          <a:p>
            <a:r>
              <a:rPr lang="en-US" dirty="0"/>
              <a:t>Latency is several orders of magnitude more than the local ones. </a:t>
            </a:r>
          </a:p>
          <a:p>
            <a:pPr lvl="1"/>
            <a:r>
              <a:rPr lang="en-US" dirty="0"/>
              <a:t>Callers should be able to abort remote procedure calls due to large latency.</a:t>
            </a:r>
          </a:p>
          <a:p>
            <a:endParaRPr lang="en-US" dirty="0"/>
          </a:p>
          <a:p>
            <a:r>
              <a:rPr lang="en-US" dirty="0"/>
              <a:t>Consensus? Remote calls should be made </a:t>
            </a:r>
            <a:r>
              <a:rPr lang="en-US" u="sng" dirty="0"/>
              <a:t>transparent</a:t>
            </a:r>
            <a:r>
              <a:rPr lang="en-US" dirty="0"/>
              <a:t> in the sense that the syntax of a remote call is the same as that of a local invocation, but that the difference between local and remote calls should be expressed in their </a:t>
            </a:r>
            <a:r>
              <a:rPr lang="en-US" u="sng" dirty="0"/>
              <a:t>interfaces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2B6889-D2A5-4076-A0E1-8BEC735E1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257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457200" y="1143000"/>
            <a:ext cx="8153400" cy="1588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-5292"/>
            <a:ext cx="8229600" cy="1143000"/>
          </a:xfrm>
          <a:ln/>
        </p:spPr>
        <p:txBody>
          <a:bodyPr rIns="132080">
            <a:normAutofit fontScale="90000"/>
          </a:bodyPr>
          <a:lstStyle/>
          <a:p>
            <a:r>
              <a:rPr lang="en-US" dirty="0"/>
              <a:t>Figure 5.1</a:t>
            </a:r>
            <a:br>
              <a:rPr lang="en-US" dirty="0"/>
            </a:br>
            <a:r>
              <a:rPr lang="en-US" dirty="0"/>
              <a:t>Middleware layers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55E84D1-0473-442F-A552-2CAA38BBE8FB}"/>
              </a:ext>
            </a:extLst>
          </p:cNvPr>
          <p:cNvGrpSpPr/>
          <p:nvPr/>
        </p:nvGrpSpPr>
        <p:grpSpPr>
          <a:xfrm>
            <a:off x="14346" y="2566242"/>
            <a:ext cx="9116302" cy="3005138"/>
            <a:chOff x="79663" y="1997075"/>
            <a:chExt cx="9116302" cy="3005138"/>
          </a:xfrm>
        </p:grpSpPr>
        <p:sp>
          <p:nvSpPr>
            <p:cNvPr id="4097" name="Rectangle 1"/>
            <p:cNvSpPr>
              <a:spLocks/>
            </p:cNvSpPr>
            <p:nvPr/>
          </p:nvSpPr>
          <p:spPr bwMode="auto">
            <a:xfrm>
              <a:off x="1666143" y="2590800"/>
              <a:ext cx="339969" cy="749300"/>
            </a:xfrm>
            <a:prstGeom prst="rect">
              <a:avLst/>
            </a:prstGeom>
            <a:noFill/>
            <a:ln w="42863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01" name="Rectangle 5"/>
            <p:cNvSpPr>
              <a:spLocks/>
            </p:cNvSpPr>
            <p:nvPr/>
          </p:nvSpPr>
          <p:spPr bwMode="auto">
            <a:xfrm>
              <a:off x="7549662" y="2655889"/>
              <a:ext cx="344366" cy="1773237"/>
            </a:xfrm>
            <a:prstGeom prst="rect">
              <a:avLst/>
            </a:prstGeom>
            <a:noFill/>
            <a:ln w="42863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02" name="Rectangle 6"/>
            <p:cNvSpPr>
              <a:spLocks/>
            </p:cNvSpPr>
            <p:nvPr/>
          </p:nvSpPr>
          <p:spPr bwMode="auto">
            <a:xfrm>
              <a:off x="1737946" y="2025650"/>
              <a:ext cx="6075485" cy="2947988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03" name="Rectangle 7"/>
            <p:cNvSpPr>
              <a:spLocks/>
            </p:cNvSpPr>
            <p:nvPr/>
          </p:nvSpPr>
          <p:spPr bwMode="auto">
            <a:xfrm>
              <a:off x="1711570" y="1997075"/>
              <a:ext cx="6128238" cy="3005138"/>
            </a:xfrm>
            <a:prstGeom prst="rect">
              <a:avLst/>
            </a:prstGeom>
            <a:noFill/>
            <a:ln w="71438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04" name="Rectangle 8"/>
            <p:cNvSpPr>
              <a:spLocks/>
            </p:cNvSpPr>
            <p:nvPr/>
          </p:nvSpPr>
          <p:spPr bwMode="auto">
            <a:xfrm>
              <a:off x="1737946" y="3313113"/>
              <a:ext cx="6075485" cy="105886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05" name="Rectangle 9"/>
            <p:cNvSpPr>
              <a:spLocks/>
            </p:cNvSpPr>
            <p:nvPr/>
          </p:nvSpPr>
          <p:spPr bwMode="auto">
            <a:xfrm>
              <a:off x="1711570" y="3284538"/>
              <a:ext cx="6128238" cy="1116012"/>
            </a:xfrm>
            <a:prstGeom prst="rect">
              <a:avLst/>
            </a:prstGeom>
            <a:noFill/>
            <a:ln w="71438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06" name="Rectangle 10"/>
            <p:cNvSpPr>
              <a:spLocks/>
            </p:cNvSpPr>
            <p:nvPr/>
          </p:nvSpPr>
          <p:spPr bwMode="auto">
            <a:xfrm>
              <a:off x="4211516" y="2211389"/>
              <a:ext cx="1257493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Applications</a:t>
              </a:r>
            </a:p>
          </p:txBody>
        </p:sp>
        <p:sp>
          <p:nvSpPr>
            <p:cNvPr id="4107" name="Rectangle 11"/>
            <p:cNvSpPr>
              <a:spLocks/>
            </p:cNvSpPr>
            <p:nvPr/>
          </p:nvSpPr>
          <p:spPr bwMode="auto">
            <a:xfrm>
              <a:off x="8015654" y="3298825"/>
              <a:ext cx="1180311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Middleware</a:t>
              </a:r>
            </a:p>
          </p:txBody>
        </p:sp>
        <p:sp>
          <p:nvSpPr>
            <p:cNvPr id="4108" name="Rectangle 12"/>
            <p:cNvSpPr>
              <a:spLocks/>
            </p:cNvSpPr>
            <p:nvPr/>
          </p:nvSpPr>
          <p:spPr bwMode="auto">
            <a:xfrm>
              <a:off x="8091854" y="3556000"/>
              <a:ext cx="615741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layers</a:t>
              </a:r>
            </a:p>
          </p:txBody>
        </p:sp>
        <p:sp>
          <p:nvSpPr>
            <p:cNvPr id="4109" name="Rectangle 13"/>
            <p:cNvSpPr>
              <a:spLocks/>
            </p:cNvSpPr>
            <p:nvPr/>
          </p:nvSpPr>
          <p:spPr bwMode="auto">
            <a:xfrm>
              <a:off x="2639159" y="3527425"/>
              <a:ext cx="5144362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Underlying interprocess communication primitives:</a:t>
              </a:r>
            </a:p>
          </p:txBody>
        </p:sp>
        <p:sp>
          <p:nvSpPr>
            <p:cNvPr id="4110" name="Rectangle 14"/>
            <p:cNvSpPr>
              <a:spLocks/>
            </p:cNvSpPr>
            <p:nvPr/>
          </p:nvSpPr>
          <p:spPr bwMode="auto">
            <a:xfrm>
              <a:off x="1814146" y="4014789"/>
              <a:ext cx="6478975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Sockets, message passing, multicast support, overlay networks</a:t>
              </a:r>
            </a:p>
          </p:txBody>
        </p:sp>
        <p:sp>
          <p:nvSpPr>
            <p:cNvPr id="4111" name="Rectangle 15"/>
            <p:cNvSpPr>
              <a:spLocks/>
            </p:cNvSpPr>
            <p:nvPr/>
          </p:nvSpPr>
          <p:spPr bwMode="auto">
            <a:xfrm>
              <a:off x="3950677" y="4557714"/>
              <a:ext cx="144991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UDP and TCP</a:t>
              </a:r>
            </a:p>
          </p:txBody>
        </p:sp>
        <p:sp>
          <p:nvSpPr>
            <p:cNvPr id="4112" name="Rectangle 16"/>
            <p:cNvSpPr>
              <a:spLocks/>
            </p:cNvSpPr>
            <p:nvPr/>
          </p:nvSpPr>
          <p:spPr bwMode="auto">
            <a:xfrm>
              <a:off x="1737946" y="2655889"/>
              <a:ext cx="6075485" cy="657225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13" name="Rectangle 17"/>
            <p:cNvSpPr>
              <a:spLocks/>
            </p:cNvSpPr>
            <p:nvPr/>
          </p:nvSpPr>
          <p:spPr bwMode="auto">
            <a:xfrm>
              <a:off x="1711570" y="2627314"/>
              <a:ext cx="6128238" cy="714375"/>
            </a:xfrm>
            <a:prstGeom prst="rect">
              <a:avLst/>
            </a:prstGeom>
            <a:noFill/>
            <a:ln w="71438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14" name="Rectangle 18"/>
            <p:cNvSpPr>
              <a:spLocks/>
            </p:cNvSpPr>
            <p:nvPr/>
          </p:nvSpPr>
          <p:spPr bwMode="auto">
            <a:xfrm>
              <a:off x="2945423" y="2870200"/>
              <a:ext cx="440069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Remote invocation, indirect communication</a:t>
              </a:r>
            </a:p>
          </p:txBody>
        </p:sp>
        <p:sp>
          <p:nvSpPr>
            <p:cNvPr id="4115" name="Rectangle 19"/>
            <p:cNvSpPr>
              <a:spLocks/>
            </p:cNvSpPr>
            <p:nvPr/>
          </p:nvSpPr>
          <p:spPr bwMode="auto">
            <a:xfrm>
              <a:off x="293077" y="2654300"/>
              <a:ext cx="1270142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This chapter</a:t>
              </a:r>
            </a:p>
          </p:txBody>
        </p:sp>
        <p:sp>
          <p:nvSpPr>
            <p:cNvPr id="4116" name="Rectangle 20"/>
            <p:cNvSpPr>
              <a:spLocks/>
            </p:cNvSpPr>
            <p:nvPr/>
          </p:nvSpPr>
          <p:spPr bwMode="auto">
            <a:xfrm>
              <a:off x="79663" y="2997200"/>
              <a:ext cx="161672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(and Chapter 6)</a:t>
              </a: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B912A5-1D27-4D6E-8C9C-01FA44516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6584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of RPC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Client accessing the server has one “</a:t>
            </a:r>
            <a:r>
              <a:rPr lang="en-US" b="1" dirty="0"/>
              <a:t>stub</a:t>
            </a:r>
            <a:r>
              <a:rPr lang="en-US" dirty="0"/>
              <a:t> procedure” for each procedure in the service interface.</a:t>
            </a:r>
          </a:p>
          <a:p>
            <a:pPr lvl="1"/>
            <a:r>
              <a:rPr lang="en-US" dirty="0"/>
              <a:t>Behaves like a local procedure</a:t>
            </a:r>
          </a:p>
          <a:p>
            <a:pPr lvl="1"/>
            <a:r>
              <a:rPr lang="en-US" dirty="0"/>
              <a:t>Marshals the procedure identifiers and </a:t>
            </a:r>
            <a:r>
              <a:rPr lang="en-US" dirty="0" err="1"/>
              <a:t>args</a:t>
            </a:r>
            <a:r>
              <a:rPr lang="en-US" dirty="0"/>
              <a:t> into a request message sent to server.</a:t>
            </a:r>
          </a:p>
          <a:p>
            <a:pPr lvl="1"/>
            <a:r>
              <a:rPr lang="en-US" dirty="0"/>
              <a:t>When a reply message arrive it </a:t>
            </a:r>
            <a:r>
              <a:rPr lang="en-US" dirty="0" err="1"/>
              <a:t>unmarshals</a:t>
            </a:r>
            <a:r>
              <a:rPr lang="en-US" dirty="0"/>
              <a:t> the results.</a:t>
            </a:r>
          </a:p>
          <a:p>
            <a:r>
              <a:rPr lang="en-US" dirty="0"/>
              <a:t>Server contains a </a:t>
            </a:r>
            <a:r>
              <a:rPr lang="en-US" b="1" dirty="0"/>
              <a:t>dispatcher</a:t>
            </a:r>
            <a:r>
              <a:rPr lang="en-US" dirty="0"/>
              <a:t> with one </a:t>
            </a:r>
            <a:r>
              <a:rPr lang="en-US" b="1" dirty="0"/>
              <a:t>stub</a:t>
            </a:r>
            <a:r>
              <a:rPr lang="en-US" dirty="0"/>
              <a:t> procedure and one </a:t>
            </a:r>
            <a:r>
              <a:rPr lang="en-US" b="1" dirty="0"/>
              <a:t>service</a:t>
            </a:r>
            <a:r>
              <a:rPr lang="en-US" dirty="0"/>
              <a:t> procedure for each procedure in the service interface.</a:t>
            </a:r>
          </a:p>
          <a:p>
            <a:pPr lvl="1"/>
            <a:r>
              <a:rPr lang="en-US" dirty="0"/>
              <a:t>Dispatcher selects the service stub procedure according to the id in the request message.</a:t>
            </a:r>
          </a:p>
          <a:p>
            <a:pPr lvl="2"/>
            <a:r>
              <a:rPr lang="en-US" dirty="0"/>
              <a:t>Server stub procedure </a:t>
            </a:r>
            <a:r>
              <a:rPr lang="en-US" dirty="0" err="1"/>
              <a:t>unmarshals</a:t>
            </a:r>
            <a:r>
              <a:rPr lang="en-US" dirty="0"/>
              <a:t> the arguments in the request message, calls the corresponding service and marshals the return value for </a:t>
            </a:r>
            <a:r>
              <a:rPr lang="en-US"/>
              <a:t>the reply </a:t>
            </a:r>
            <a:r>
              <a:rPr lang="en-US" dirty="0"/>
              <a:t>message.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1B1465-3054-4836-9CBD-3A1644622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3769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2"/>
          <p:cNvSpPr>
            <a:spLocks noChangeShapeType="1"/>
          </p:cNvSpPr>
          <p:nvPr/>
        </p:nvSpPr>
        <p:spPr bwMode="auto">
          <a:xfrm>
            <a:off x="457200" y="1143000"/>
            <a:ext cx="8153400" cy="1588"/>
          </a:xfrm>
          <a:prstGeom prst="line">
            <a:avLst/>
          </a:prstGeom>
          <a:noFill/>
          <a:ln w="127000" cap="flat">
            <a:solidFill>
              <a:srgbClr val="FFCC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Autofit/>
          </a:bodyPr>
          <a:lstStyle/>
          <a:p>
            <a:r>
              <a:rPr lang="en-US" sz="3200" dirty="0"/>
              <a:t>Figure 5.10 </a:t>
            </a:r>
            <a:br>
              <a:rPr lang="en-US" sz="3200" dirty="0"/>
            </a:br>
            <a:r>
              <a:rPr lang="en-US" sz="3200" dirty="0"/>
              <a:t>Role of client and server stub procedures in RPC</a:t>
            </a:r>
          </a:p>
        </p:txBody>
      </p:sp>
      <p:grpSp>
        <p:nvGrpSpPr>
          <p:cNvPr id="13316" name="Group 4"/>
          <p:cNvGrpSpPr>
            <a:grpSpLocks/>
          </p:cNvGrpSpPr>
          <p:nvPr/>
        </p:nvGrpSpPr>
        <p:grpSpPr bwMode="auto">
          <a:xfrm>
            <a:off x="756138" y="2514601"/>
            <a:ext cx="7744050" cy="3200399"/>
            <a:chOff x="0" y="0"/>
            <a:chExt cx="5140" cy="1918"/>
          </a:xfrm>
        </p:grpSpPr>
        <p:sp>
          <p:nvSpPr>
            <p:cNvPr id="13317" name="Rectangle 5"/>
            <p:cNvSpPr>
              <a:spLocks/>
            </p:cNvSpPr>
            <p:nvPr/>
          </p:nvSpPr>
          <p:spPr bwMode="auto">
            <a:xfrm>
              <a:off x="0" y="0"/>
              <a:ext cx="1811" cy="190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18" name="Rectangle 6"/>
            <p:cNvSpPr>
              <a:spLocks/>
            </p:cNvSpPr>
            <p:nvPr/>
          </p:nvSpPr>
          <p:spPr bwMode="auto">
            <a:xfrm>
              <a:off x="0" y="0"/>
              <a:ext cx="1826" cy="1918"/>
            </a:xfrm>
            <a:prstGeom prst="rect">
              <a:avLst/>
            </a:prstGeom>
            <a:noFill/>
            <a:ln w="36513" cap="flat">
              <a:solidFill>
                <a:srgbClr val="FFDC99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19" name="Rectangle 7"/>
            <p:cNvSpPr>
              <a:spLocks/>
            </p:cNvSpPr>
            <p:nvPr/>
          </p:nvSpPr>
          <p:spPr bwMode="auto">
            <a:xfrm>
              <a:off x="2317" y="0"/>
              <a:ext cx="2807" cy="190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20" name="Rectangle 8"/>
            <p:cNvSpPr>
              <a:spLocks/>
            </p:cNvSpPr>
            <p:nvPr/>
          </p:nvSpPr>
          <p:spPr bwMode="auto">
            <a:xfrm>
              <a:off x="2317" y="0"/>
              <a:ext cx="2823" cy="1918"/>
            </a:xfrm>
            <a:prstGeom prst="rect">
              <a:avLst/>
            </a:prstGeom>
            <a:noFill/>
            <a:ln w="36513" cap="flat">
              <a:solidFill>
                <a:srgbClr val="FFDC99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21" name="Oval 9"/>
            <p:cNvSpPr>
              <a:spLocks/>
            </p:cNvSpPr>
            <p:nvPr/>
          </p:nvSpPr>
          <p:spPr bwMode="auto">
            <a:xfrm>
              <a:off x="2486" y="107"/>
              <a:ext cx="2470" cy="1366"/>
            </a:xfrm>
            <a:prstGeom prst="ellipse">
              <a:avLst/>
            </a:prstGeom>
            <a:solidFill>
              <a:srgbClr val="FFFFFF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22" name="Oval 10"/>
            <p:cNvSpPr>
              <a:spLocks/>
            </p:cNvSpPr>
            <p:nvPr/>
          </p:nvSpPr>
          <p:spPr bwMode="auto">
            <a:xfrm>
              <a:off x="31" y="123"/>
              <a:ext cx="1734" cy="1350"/>
            </a:xfrm>
            <a:prstGeom prst="ellipse">
              <a:avLst/>
            </a:prstGeom>
            <a:solidFill>
              <a:srgbClr val="FFFFFF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23" name="Rectangle 11"/>
            <p:cNvSpPr>
              <a:spLocks/>
            </p:cNvSpPr>
            <p:nvPr/>
          </p:nvSpPr>
          <p:spPr bwMode="auto">
            <a:xfrm>
              <a:off x="40" y="1419"/>
              <a:ext cx="327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client </a:t>
              </a:r>
            </a:p>
          </p:txBody>
        </p:sp>
        <p:sp>
          <p:nvSpPr>
            <p:cNvPr id="13324" name="Rectangle 12"/>
            <p:cNvSpPr>
              <a:spLocks/>
            </p:cNvSpPr>
            <p:nvPr/>
          </p:nvSpPr>
          <p:spPr bwMode="auto">
            <a:xfrm>
              <a:off x="1835" y="529"/>
              <a:ext cx="52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Request</a:t>
              </a:r>
            </a:p>
          </p:txBody>
        </p:sp>
        <p:sp>
          <p:nvSpPr>
            <p:cNvPr id="13325" name="AutoShape 13"/>
            <p:cNvSpPr>
              <a:spLocks/>
            </p:cNvSpPr>
            <p:nvPr/>
          </p:nvSpPr>
          <p:spPr bwMode="auto">
            <a:xfrm>
              <a:off x="1320" y="522"/>
              <a:ext cx="245" cy="583"/>
            </a:xfrm>
            <a:prstGeom prst="roundRect">
              <a:avLst>
                <a:gd name="adj" fmla="val 48361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26" name="AutoShape 14"/>
            <p:cNvSpPr>
              <a:spLocks/>
            </p:cNvSpPr>
            <p:nvPr/>
          </p:nvSpPr>
          <p:spPr bwMode="auto">
            <a:xfrm>
              <a:off x="2731" y="522"/>
              <a:ext cx="261" cy="583"/>
            </a:xfrm>
            <a:prstGeom prst="roundRect">
              <a:avLst>
                <a:gd name="adj" fmla="val 48468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27" name="Rectangle 15"/>
            <p:cNvSpPr>
              <a:spLocks/>
            </p:cNvSpPr>
            <p:nvPr/>
          </p:nvSpPr>
          <p:spPr bwMode="auto">
            <a:xfrm>
              <a:off x="1883" y="1035"/>
              <a:ext cx="3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Reply</a:t>
              </a:r>
            </a:p>
          </p:txBody>
        </p:sp>
        <p:sp>
          <p:nvSpPr>
            <p:cNvPr id="13328" name="Rectangle 16"/>
            <p:cNvSpPr>
              <a:spLocks/>
            </p:cNvSpPr>
            <p:nvPr/>
          </p:nvSpPr>
          <p:spPr bwMode="auto">
            <a:xfrm>
              <a:off x="2319" y="1542"/>
              <a:ext cx="97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Communication</a:t>
              </a:r>
            </a:p>
          </p:txBody>
        </p:sp>
        <p:sp>
          <p:nvSpPr>
            <p:cNvPr id="13329" name="Freeform 17"/>
            <p:cNvSpPr>
              <a:spLocks/>
            </p:cNvSpPr>
            <p:nvPr/>
          </p:nvSpPr>
          <p:spPr bwMode="auto">
            <a:xfrm>
              <a:off x="2593" y="660"/>
              <a:ext cx="123" cy="61"/>
            </a:xfrm>
            <a:custGeom>
              <a:avLst/>
              <a:gdLst>
                <a:gd name="T0" fmla="*/ 0 w 21600"/>
                <a:gd name="T1" fmla="*/ 10623 h 21600"/>
                <a:gd name="T2" fmla="*/ 0 w 21600"/>
                <a:gd name="T3" fmla="*/ 0 h 21600"/>
                <a:gd name="T4" fmla="*/ 21600 w 21600"/>
                <a:gd name="T5" fmla="*/ 10623 h 21600"/>
                <a:gd name="T6" fmla="*/ 0 w 21600"/>
                <a:gd name="T7" fmla="*/ 21600 h 21600"/>
                <a:gd name="T8" fmla="*/ 0 w 21600"/>
                <a:gd name="T9" fmla="*/ 10623 h 21600"/>
                <a:gd name="T10" fmla="*/ 0 w 21600"/>
                <a:gd name="T11" fmla="*/ 1062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10623"/>
                  </a:moveTo>
                  <a:lnTo>
                    <a:pt x="0" y="0"/>
                  </a:lnTo>
                  <a:lnTo>
                    <a:pt x="21600" y="10623"/>
                  </a:lnTo>
                  <a:lnTo>
                    <a:pt x="0" y="21600"/>
                  </a:lnTo>
                  <a:lnTo>
                    <a:pt x="0" y="10623"/>
                  </a:lnTo>
                  <a:close/>
                  <a:moveTo>
                    <a:pt x="0" y="10623"/>
                  </a:moveTo>
                </a:path>
              </a:pathLst>
            </a:custGeom>
            <a:solidFill>
              <a:srgbClr val="000000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30" name="Line 18"/>
            <p:cNvSpPr>
              <a:spLocks noChangeShapeType="1"/>
            </p:cNvSpPr>
            <p:nvPr/>
          </p:nvSpPr>
          <p:spPr bwMode="auto">
            <a:xfrm flipH="1">
              <a:off x="1473" y="690"/>
              <a:ext cx="1120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31" name="Freeform 19"/>
            <p:cNvSpPr>
              <a:spLocks/>
            </p:cNvSpPr>
            <p:nvPr/>
          </p:nvSpPr>
          <p:spPr bwMode="auto">
            <a:xfrm>
              <a:off x="1565" y="920"/>
              <a:ext cx="108" cy="62"/>
            </a:xfrm>
            <a:custGeom>
              <a:avLst/>
              <a:gdLst>
                <a:gd name="T0" fmla="*/ 21600 w 21600"/>
                <a:gd name="T1" fmla="*/ 10800 h 21600"/>
                <a:gd name="T2" fmla="*/ 21600 w 21600"/>
                <a:gd name="T3" fmla="*/ 21600 h 21600"/>
                <a:gd name="T4" fmla="*/ 0 w 21600"/>
                <a:gd name="T5" fmla="*/ 10800 h 21600"/>
                <a:gd name="T6" fmla="*/ 21600 w 21600"/>
                <a:gd name="T7" fmla="*/ 0 h 21600"/>
                <a:gd name="T8" fmla="*/ 21600 w 21600"/>
                <a:gd name="T9" fmla="*/ 10800 h 21600"/>
                <a:gd name="T10" fmla="*/ 21600 w 21600"/>
                <a:gd name="T11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21600" y="10800"/>
                  </a:moveTo>
                  <a:lnTo>
                    <a:pt x="21600" y="21600"/>
                  </a:lnTo>
                  <a:lnTo>
                    <a:pt x="0" y="10800"/>
                  </a:lnTo>
                  <a:lnTo>
                    <a:pt x="21600" y="0"/>
                  </a:lnTo>
                  <a:lnTo>
                    <a:pt x="21600" y="10800"/>
                  </a:lnTo>
                  <a:close/>
                  <a:moveTo>
                    <a:pt x="21600" y="10800"/>
                  </a:moveTo>
                </a:path>
              </a:pathLst>
            </a:custGeom>
            <a:solidFill>
              <a:srgbClr val="000000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32" name="Line 20"/>
            <p:cNvSpPr>
              <a:spLocks noChangeShapeType="1"/>
            </p:cNvSpPr>
            <p:nvPr/>
          </p:nvSpPr>
          <p:spPr bwMode="auto">
            <a:xfrm>
              <a:off x="1688" y="951"/>
              <a:ext cx="1089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33" name="Rectangle 21"/>
            <p:cNvSpPr>
              <a:spLocks/>
            </p:cNvSpPr>
            <p:nvPr/>
          </p:nvSpPr>
          <p:spPr bwMode="auto">
            <a:xfrm>
              <a:off x="906" y="1542"/>
              <a:ext cx="97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Communication</a:t>
              </a:r>
            </a:p>
          </p:txBody>
        </p:sp>
        <p:sp>
          <p:nvSpPr>
            <p:cNvPr id="13334" name="Rectangle 22"/>
            <p:cNvSpPr>
              <a:spLocks/>
            </p:cNvSpPr>
            <p:nvPr/>
          </p:nvSpPr>
          <p:spPr bwMode="auto">
            <a:xfrm>
              <a:off x="2336" y="1726"/>
              <a:ext cx="49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module</a:t>
              </a:r>
            </a:p>
          </p:txBody>
        </p:sp>
        <p:sp>
          <p:nvSpPr>
            <p:cNvPr id="13335" name="Rectangle 23"/>
            <p:cNvSpPr>
              <a:spLocks/>
            </p:cNvSpPr>
            <p:nvPr/>
          </p:nvSpPr>
          <p:spPr bwMode="auto">
            <a:xfrm>
              <a:off x="1303" y="1726"/>
              <a:ext cx="49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module</a:t>
              </a:r>
            </a:p>
          </p:txBody>
        </p:sp>
        <p:sp>
          <p:nvSpPr>
            <p:cNvPr id="13336" name="Line 24"/>
            <p:cNvSpPr>
              <a:spLocks noChangeShapeType="1"/>
            </p:cNvSpPr>
            <p:nvPr/>
          </p:nvSpPr>
          <p:spPr bwMode="auto">
            <a:xfrm rot="10800000" flipH="1">
              <a:off x="2777" y="1120"/>
              <a:ext cx="92" cy="353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37" name="Line 25"/>
            <p:cNvSpPr>
              <a:spLocks noChangeShapeType="1"/>
            </p:cNvSpPr>
            <p:nvPr/>
          </p:nvSpPr>
          <p:spPr bwMode="auto">
            <a:xfrm rot="10800000" flipH="1">
              <a:off x="1473" y="1120"/>
              <a:ext cx="1" cy="353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38" name="Rectangle 26"/>
            <p:cNvSpPr>
              <a:spLocks/>
            </p:cNvSpPr>
            <p:nvPr/>
          </p:nvSpPr>
          <p:spPr bwMode="auto">
            <a:xfrm>
              <a:off x="3190" y="1710"/>
              <a:ext cx="64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dispatcher</a:t>
              </a:r>
            </a:p>
          </p:txBody>
        </p:sp>
        <p:sp>
          <p:nvSpPr>
            <p:cNvPr id="13339" name="Rectangle 27"/>
            <p:cNvSpPr>
              <a:spLocks/>
            </p:cNvSpPr>
            <p:nvPr/>
          </p:nvSpPr>
          <p:spPr bwMode="auto">
            <a:xfrm>
              <a:off x="4547" y="1404"/>
              <a:ext cx="44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service </a:t>
              </a:r>
            </a:p>
          </p:txBody>
        </p:sp>
        <p:sp>
          <p:nvSpPr>
            <p:cNvPr id="13340" name="Rectangle 28"/>
            <p:cNvSpPr>
              <a:spLocks/>
            </p:cNvSpPr>
            <p:nvPr/>
          </p:nvSpPr>
          <p:spPr bwMode="auto">
            <a:xfrm>
              <a:off x="616" y="1143"/>
              <a:ext cx="63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client stub</a:t>
              </a:r>
            </a:p>
          </p:txBody>
        </p:sp>
        <p:sp>
          <p:nvSpPr>
            <p:cNvPr id="13341" name="Rectangle 29"/>
            <p:cNvSpPr>
              <a:spLocks/>
            </p:cNvSpPr>
            <p:nvPr/>
          </p:nvSpPr>
          <p:spPr bwMode="auto">
            <a:xfrm>
              <a:off x="4051" y="192"/>
              <a:ext cx="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</a:t>
              </a:r>
            </a:p>
          </p:txBody>
        </p:sp>
        <p:sp>
          <p:nvSpPr>
            <p:cNvPr id="13342" name="Rectangle 30"/>
            <p:cNvSpPr>
              <a:spLocks/>
            </p:cNvSpPr>
            <p:nvPr/>
          </p:nvSpPr>
          <p:spPr bwMode="auto">
            <a:xfrm>
              <a:off x="3638" y="1143"/>
              <a:ext cx="69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server stub</a:t>
              </a:r>
            </a:p>
          </p:txBody>
        </p:sp>
        <p:sp>
          <p:nvSpPr>
            <p:cNvPr id="13343" name="AutoShape 31"/>
            <p:cNvSpPr>
              <a:spLocks/>
            </p:cNvSpPr>
            <p:nvPr/>
          </p:nvSpPr>
          <p:spPr bwMode="auto">
            <a:xfrm>
              <a:off x="783" y="522"/>
              <a:ext cx="245" cy="583"/>
            </a:xfrm>
            <a:prstGeom prst="roundRect">
              <a:avLst>
                <a:gd name="adj" fmla="val 48361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44" name="Rectangle 32"/>
            <p:cNvSpPr>
              <a:spLocks/>
            </p:cNvSpPr>
            <p:nvPr/>
          </p:nvSpPr>
          <p:spPr bwMode="auto">
            <a:xfrm>
              <a:off x="616" y="1281"/>
              <a:ext cx="6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procedure</a:t>
              </a:r>
            </a:p>
          </p:txBody>
        </p:sp>
        <p:sp>
          <p:nvSpPr>
            <p:cNvPr id="13345" name="Rectangle 33"/>
            <p:cNvSpPr>
              <a:spLocks/>
            </p:cNvSpPr>
            <p:nvPr/>
          </p:nvSpPr>
          <p:spPr bwMode="auto">
            <a:xfrm>
              <a:off x="3630" y="1250"/>
              <a:ext cx="6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procedure</a:t>
              </a:r>
            </a:p>
          </p:txBody>
        </p:sp>
        <p:sp>
          <p:nvSpPr>
            <p:cNvPr id="13346" name="AutoShape 34"/>
            <p:cNvSpPr>
              <a:spLocks/>
            </p:cNvSpPr>
            <p:nvPr/>
          </p:nvSpPr>
          <p:spPr bwMode="auto">
            <a:xfrm>
              <a:off x="4265" y="522"/>
              <a:ext cx="246" cy="583"/>
            </a:xfrm>
            <a:prstGeom prst="roundRect">
              <a:avLst>
                <a:gd name="adj" fmla="val 48167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47" name="Rectangle 35"/>
            <p:cNvSpPr>
              <a:spLocks/>
            </p:cNvSpPr>
            <p:nvPr/>
          </p:nvSpPr>
          <p:spPr bwMode="auto">
            <a:xfrm>
              <a:off x="529" y="268"/>
              <a:ext cx="85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client process </a:t>
              </a:r>
            </a:p>
          </p:txBody>
        </p:sp>
        <p:sp>
          <p:nvSpPr>
            <p:cNvPr id="13348" name="Rectangle 36"/>
            <p:cNvSpPr>
              <a:spLocks/>
            </p:cNvSpPr>
            <p:nvPr/>
          </p:nvSpPr>
          <p:spPr bwMode="auto">
            <a:xfrm>
              <a:off x="3392" y="268"/>
              <a:ext cx="91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server process </a:t>
              </a:r>
            </a:p>
          </p:txBody>
        </p:sp>
        <p:sp>
          <p:nvSpPr>
            <p:cNvPr id="13349" name="Rectangle 37"/>
            <p:cNvSpPr>
              <a:spLocks/>
            </p:cNvSpPr>
            <p:nvPr/>
          </p:nvSpPr>
          <p:spPr bwMode="auto">
            <a:xfrm>
              <a:off x="4500" y="1572"/>
              <a:ext cx="6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procedure</a:t>
              </a:r>
            </a:p>
          </p:txBody>
        </p:sp>
        <p:sp>
          <p:nvSpPr>
            <p:cNvPr id="13350" name="AutoShape 38"/>
            <p:cNvSpPr>
              <a:spLocks/>
            </p:cNvSpPr>
            <p:nvPr/>
          </p:nvSpPr>
          <p:spPr bwMode="auto">
            <a:xfrm>
              <a:off x="3790" y="522"/>
              <a:ext cx="245" cy="583"/>
            </a:xfrm>
            <a:prstGeom prst="roundRect">
              <a:avLst>
                <a:gd name="adj" fmla="val 48361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51" name="AutoShape 39"/>
            <p:cNvSpPr>
              <a:spLocks/>
            </p:cNvSpPr>
            <p:nvPr/>
          </p:nvSpPr>
          <p:spPr bwMode="auto">
            <a:xfrm>
              <a:off x="3268" y="522"/>
              <a:ext cx="245" cy="583"/>
            </a:xfrm>
            <a:prstGeom prst="roundRect">
              <a:avLst>
                <a:gd name="adj" fmla="val 48361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52" name="AutoShape 40"/>
            <p:cNvSpPr>
              <a:spLocks/>
            </p:cNvSpPr>
            <p:nvPr/>
          </p:nvSpPr>
          <p:spPr bwMode="auto">
            <a:xfrm>
              <a:off x="261" y="522"/>
              <a:ext cx="246" cy="583"/>
            </a:xfrm>
            <a:prstGeom prst="roundRect">
              <a:avLst>
                <a:gd name="adj" fmla="val 48167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53" name="Line 41"/>
            <p:cNvSpPr>
              <a:spLocks noChangeShapeType="1"/>
            </p:cNvSpPr>
            <p:nvPr/>
          </p:nvSpPr>
          <p:spPr bwMode="auto">
            <a:xfrm rot="10800000" flipH="1">
              <a:off x="169" y="1043"/>
              <a:ext cx="92" cy="338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54" name="Line 42"/>
            <p:cNvSpPr>
              <a:spLocks noChangeShapeType="1"/>
            </p:cNvSpPr>
            <p:nvPr/>
          </p:nvSpPr>
          <p:spPr bwMode="auto">
            <a:xfrm rot="10800000">
              <a:off x="4434" y="1043"/>
              <a:ext cx="261" cy="338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55" name="Line 43"/>
            <p:cNvSpPr>
              <a:spLocks noChangeShapeType="1"/>
            </p:cNvSpPr>
            <p:nvPr/>
          </p:nvSpPr>
          <p:spPr bwMode="auto">
            <a:xfrm rot="10800000" flipH="1">
              <a:off x="3391" y="1105"/>
              <a:ext cx="1" cy="536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56" name="Rectangle 44"/>
            <p:cNvSpPr>
              <a:spLocks/>
            </p:cNvSpPr>
            <p:nvPr/>
          </p:nvSpPr>
          <p:spPr bwMode="auto">
            <a:xfrm>
              <a:off x="40" y="1557"/>
              <a:ext cx="52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program </a:t>
              </a: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A9A525F-572B-4B61-B1E0-AED391C24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186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Sun RPC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 Network Computing (ONC) RPC.</a:t>
            </a:r>
          </a:p>
          <a:p>
            <a:r>
              <a:rPr lang="en-US" dirty="0"/>
              <a:t>TCP or UDP (restricted message size with UDP)</a:t>
            </a:r>
          </a:p>
          <a:p>
            <a:r>
              <a:rPr lang="en-US" dirty="0"/>
              <a:t>IDL called XDR</a:t>
            </a:r>
          </a:p>
          <a:p>
            <a:r>
              <a:rPr lang="en-US" dirty="0"/>
              <a:t>Interface compiler is called </a:t>
            </a:r>
            <a:r>
              <a:rPr lang="en-US" dirty="0" err="1"/>
              <a:t>rpcgen</a:t>
            </a:r>
            <a:r>
              <a:rPr lang="en-US" dirty="0"/>
              <a:t> (C </a:t>
            </a:r>
            <a:r>
              <a:rPr lang="en-US" dirty="0" err="1"/>
              <a:t>prog</a:t>
            </a:r>
            <a:r>
              <a:rPr lang="en-US" dirty="0"/>
              <a:t>.)</a:t>
            </a:r>
          </a:p>
          <a:p>
            <a:r>
              <a:rPr lang="en-US" dirty="0"/>
              <a:t>IDL</a:t>
            </a:r>
          </a:p>
          <a:p>
            <a:pPr lvl="1"/>
            <a:r>
              <a:rPr lang="en-US" dirty="0"/>
              <a:t>Specify a set of procedure definitions with supporting type definition.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2BF38C-124C-49FF-AE45-D3B4CC0A2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144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2"/>
          <p:cNvSpPr>
            <a:spLocks noChangeShapeType="1"/>
          </p:cNvSpPr>
          <p:nvPr/>
        </p:nvSpPr>
        <p:spPr bwMode="auto">
          <a:xfrm>
            <a:off x="457200" y="1143000"/>
            <a:ext cx="8153400" cy="1588"/>
          </a:xfrm>
          <a:prstGeom prst="line">
            <a:avLst/>
          </a:prstGeom>
          <a:noFill/>
          <a:ln w="127000" cap="flat">
            <a:solidFill>
              <a:srgbClr val="FFCC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Autofit/>
          </a:bodyPr>
          <a:lstStyle/>
          <a:p>
            <a:r>
              <a:rPr lang="en-US" sz="2800" dirty="0"/>
              <a:t>Figure 5.11</a:t>
            </a:r>
            <a:br>
              <a:rPr lang="en-US" sz="2800" dirty="0"/>
            </a:br>
            <a:r>
              <a:rPr lang="en-US" sz="2800" dirty="0"/>
              <a:t>Files interface in Sun XDR</a:t>
            </a:r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1414097" y="2048362"/>
            <a:ext cx="2649422" cy="4001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const MAX = 1000;</a:t>
            </a:r>
          </a:p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typedef int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FileIdentifier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;</a:t>
            </a:r>
          </a:p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typedef int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FilePointer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;</a:t>
            </a:r>
          </a:p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typedef int Length;</a:t>
            </a:r>
          </a:p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struct Data {</a:t>
            </a:r>
          </a:p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int length;</a:t>
            </a:r>
          </a:p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char buffer[MAX];</a:t>
            </a:r>
          </a:p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};</a:t>
            </a:r>
          </a:p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struct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writeargs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{</a:t>
            </a:r>
          </a:p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FileIdentifier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f;</a:t>
            </a:r>
          </a:p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FilePointer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position;</a:t>
            </a:r>
          </a:p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Data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data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;</a:t>
            </a:r>
          </a:p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};</a:t>
            </a:r>
          </a:p>
        </p:txBody>
      </p:sp>
      <p:sp>
        <p:nvSpPr>
          <p:cNvPr id="14341" name="Rectangle 5"/>
          <p:cNvSpPr>
            <a:spLocks/>
          </p:cNvSpPr>
          <p:nvPr/>
        </p:nvSpPr>
        <p:spPr bwMode="auto">
          <a:xfrm>
            <a:off x="5207978" y="2084740"/>
            <a:ext cx="3322708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tabLst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struct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readargs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{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FileIdentifier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f;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FilePointer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position;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Length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length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;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};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</a:tabLst>
            </a:pPr>
            <a:endParaRPr lang="en-US" dirty="0">
              <a:solidFill>
                <a:schemeClr val="tx1"/>
              </a:solidFill>
              <a:ea typeface="ＭＳ Ｐゴシック" charset="0"/>
              <a:cs typeface="Times" charset="0"/>
            </a:endParaRPr>
          </a:p>
          <a:p>
            <a:pPr marL="39688">
              <a:tabLst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program FILEREADWRITE {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 version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VERSION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{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void WRITE(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writeargs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)=1;	</a:t>
            </a:r>
            <a:r>
              <a:rPr lang="en-US" sz="2000" i="1" dirty="0">
                <a:solidFill>
                  <a:srgbClr val="FF3300"/>
                </a:solidFill>
                <a:ea typeface="ＭＳ Ｐゴシック" charset="0"/>
                <a:cs typeface="Times" charset="0"/>
              </a:rPr>
              <a:t>1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Data READ(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readargs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)=2;	</a:t>
            </a:r>
            <a:r>
              <a:rPr lang="en-US" sz="2000" i="1" dirty="0">
                <a:solidFill>
                  <a:srgbClr val="FF3300"/>
                </a:solidFill>
                <a:ea typeface="ＭＳ Ｐゴシック" charset="0"/>
                <a:cs typeface="Times" charset="0"/>
              </a:rPr>
              <a:t>2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 }=2;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  <a:tab pos="419100" algn="l"/>
                <a:tab pos="812800" algn="l"/>
                <a:tab pos="1181100" algn="l"/>
                <a:tab pos="18669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} = 9999;</a:t>
            </a: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4654061" y="1458913"/>
            <a:ext cx="1466" cy="4538662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10059BA-4C96-4C79-B9F3-49173FB63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902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9999 is the program number</a:t>
            </a:r>
          </a:p>
          <a:p>
            <a:r>
              <a:rPr lang="en-US" dirty="0"/>
              <a:t>2 is the version number</a:t>
            </a:r>
          </a:p>
          <a:p>
            <a:r>
              <a:rPr lang="en-US" dirty="0"/>
              <a:t>READ takes as input structure with three components.</a:t>
            </a:r>
          </a:p>
          <a:p>
            <a:pPr lvl="1"/>
            <a:r>
              <a:rPr lang="en-US" dirty="0"/>
              <a:t>Returns a </a:t>
            </a:r>
            <a:r>
              <a:rPr lang="en-US" dirty="0" err="1"/>
              <a:t>struct</a:t>
            </a:r>
            <a:r>
              <a:rPr lang="en-US" dirty="0"/>
              <a:t> called Data.</a:t>
            </a:r>
          </a:p>
          <a:p>
            <a:r>
              <a:rPr lang="en-US" dirty="0"/>
              <a:t>WRITE has no results.</a:t>
            </a:r>
          </a:p>
          <a:p>
            <a:r>
              <a:rPr lang="en-US" dirty="0"/>
              <a:t>It allows constant, </a:t>
            </a:r>
            <a:r>
              <a:rPr lang="en-US" dirty="0" err="1"/>
              <a:t>typedefs</a:t>
            </a:r>
            <a:r>
              <a:rPr lang="en-US" dirty="0"/>
              <a:t>, and </a:t>
            </a:r>
            <a:r>
              <a:rPr lang="en-US" dirty="0" err="1"/>
              <a:t>structs</a:t>
            </a:r>
            <a:r>
              <a:rPr lang="en-US" dirty="0"/>
              <a:t>.</a:t>
            </a:r>
          </a:p>
          <a:p>
            <a:r>
              <a:rPr lang="en-US" dirty="0"/>
              <a:t>Procedures are given numbers (READ 1, WRITE 2)</a:t>
            </a:r>
          </a:p>
          <a:p>
            <a:endParaRPr lang="en-US" dirty="0"/>
          </a:p>
          <a:p>
            <a:r>
              <a:rPr lang="en-US" dirty="0" err="1"/>
              <a:t>rpcgen</a:t>
            </a:r>
            <a:r>
              <a:rPr lang="en-US" dirty="0"/>
              <a:t> will generate a client stub, the server’s main, dispatcher and server stub.</a:t>
            </a:r>
          </a:p>
          <a:p>
            <a:r>
              <a:rPr lang="en-US" dirty="0"/>
              <a:t>XDR </a:t>
            </a:r>
            <a:r>
              <a:rPr lang="en-US" dirty="0" err="1"/>
              <a:t>marshalling</a:t>
            </a:r>
            <a:r>
              <a:rPr lang="en-US" dirty="0"/>
              <a:t> and </a:t>
            </a:r>
            <a:r>
              <a:rPr lang="en-US" dirty="0" err="1"/>
              <a:t>unmarshalling</a:t>
            </a:r>
            <a:r>
              <a:rPr lang="en-US" dirty="0"/>
              <a:t> procedures.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526283-B491-48CE-AF54-35ECE8169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0528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Sun RPC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Binding</a:t>
            </a:r>
          </a:p>
          <a:p>
            <a:pPr lvl="1"/>
            <a:r>
              <a:rPr lang="en-US" dirty="0"/>
              <a:t>Sun RPC runs a “port mapper” at a well-known port number on each computer to record program number, version number, and port number.</a:t>
            </a:r>
          </a:p>
          <a:p>
            <a:r>
              <a:rPr lang="en-US" dirty="0"/>
              <a:t>Authentication</a:t>
            </a:r>
          </a:p>
          <a:p>
            <a:pPr lvl="1"/>
            <a:r>
              <a:rPr lang="en-US" dirty="0"/>
              <a:t>Credentials include </a:t>
            </a:r>
            <a:r>
              <a:rPr lang="en-US" dirty="0" err="1"/>
              <a:t>uid</a:t>
            </a:r>
            <a:r>
              <a:rPr lang="en-US" dirty="0"/>
              <a:t>, and </a:t>
            </a:r>
            <a:r>
              <a:rPr lang="en-US" dirty="0" err="1"/>
              <a:t>gid</a:t>
            </a:r>
            <a:endParaRPr lang="en-US" dirty="0"/>
          </a:p>
          <a:p>
            <a:pPr lvl="1"/>
            <a:r>
              <a:rPr lang="en-US" dirty="0"/>
              <a:t>Different protocols:</a:t>
            </a:r>
          </a:p>
          <a:p>
            <a:pPr lvl="2"/>
            <a:r>
              <a:rPr lang="en-US" dirty="0"/>
              <a:t>None.</a:t>
            </a:r>
          </a:p>
          <a:p>
            <a:pPr lvl="2"/>
            <a:r>
              <a:rPr lang="en-US" dirty="0"/>
              <a:t>UNIX style</a:t>
            </a:r>
          </a:p>
          <a:p>
            <a:pPr lvl="2"/>
            <a:r>
              <a:rPr lang="en-US" dirty="0"/>
              <a:t>shared key and signing RPC messages.</a:t>
            </a:r>
          </a:p>
          <a:p>
            <a:pPr lvl="2"/>
            <a:r>
              <a:rPr lang="en-US" dirty="0"/>
              <a:t>Kerberos.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DB59AF-7A29-4197-9D6E-048E89422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7395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Remote Method Invocation (RMI)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Like RPC but extended for distributed object-oriented programming</a:t>
            </a:r>
          </a:p>
          <a:p>
            <a:pPr lvl="1"/>
            <a:r>
              <a:rPr lang="en-US" dirty="0"/>
              <a:t>Invoke methods that are in a potentially remote object.</a:t>
            </a:r>
          </a:p>
          <a:p>
            <a:r>
              <a:rPr lang="en-US" dirty="0"/>
              <a:t>Common between RPC and RMI</a:t>
            </a:r>
          </a:p>
          <a:p>
            <a:pPr lvl="1"/>
            <a:r>
              <a:rPr lang="en-US" dirty="0"/>
              <a:t>both support programming with interfaces.</a:t>
            </a:r>
          </a:p>
          <a:p>
            <a:pPr lvl="1"/>
            <a:r>
              <a:rPr lang="en-US" dirty="0"/>
              <a:t>constructed on top of request-reply protocol</a:t>
            </a:r>
          </a:p>
          <a:p>
            <a:pPr lvl="1"/>
            <a:r>
              <a:rPr lang="en-US" dirty="0"/>
              <a:t>similar levels of transparency (local and remote have the same syntax)</a:t>
            </a:r>
          </a:p>
          <a:p>
            <a:r>
              <a:rPr lang="en-US" dirty="0"/>
              <a:t>Different between RPC and RMI</a:t>
            </a:r>
          </a:p>
          <a:p>
            <a:pPr lvl="1"/>
            <a:r>
              <a:rPr lang="en-US" dirty="0"/>
              <a:t>RMI is object oriented (use properties of OO)</a:t>
            </a:r>
          </a:p>
          <a:p>
            <a:pPr lvl="1"/>
            <a:r>
              <a:rPr lang="en-US" dirty="0"/>
              <a:t>RMI has unique object references passed as parameters which provides a richer parameter-passing semantics. </a:t>
            </a:r>
          </a:p>
          <a:p>
            <a:pPr lvl="1"/>
            <a:r>
              <a:rPr lang="en-US" dirty="0"/>
              <a:t>So pass the object reference instead of transmitting values across network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5694D-C169-4485-977A-11C124B7A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3565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issues for RMI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Object Model</a:t>
            </a:r>
          </a:p>
          <a:p>
            <a:pPr lvl="1"/>
            <a:r>
              <a:rPr lang="en-US" dirty="0"/>
              <a:t>Object References: This is how you access object. object whose method is invoked is called target or receiver. Objects references are first-class values, so you can assign values, pass as arguments, and return result.</a:t>
            </a:r>
          </a:p>
          <a:p>
            <a:pPr lvl="1"/>
            <a:r>
              <a:rPr lang="en-US" dirty="0"/>
              <a:t>Interfaces: Definition of the signatures of a set of methods w/o implementation details.</a:t>
            </a:r>
          </a:p>
          <a:p>
            <a:pPr lvl="1"/>
            <a:r>
              <a:rPr lang="en-US" dirty="0"/>
              <a:t>Actions: Object invoking a method in another object. Receiver executes, and returns results to invoking object, this can have 3 effects:</a:t>
            </a:r>
          </a:p>
          <a:p>
            <a:pPr lvl="2"/>
            <a:r>
              <a:rPr lang="en-US" dirty="0"/>
              <a:t>State of the receiver may be changed.</a:t>
            </a:r>
          </a:p>
          <a:p>
            <a:pPr lvl="2"/>
            <a:r>
              <a:rPr lang="en-US" dirty="0"/>
              <a:t>A new object maybe instantiated.</a:t>
            </a:r>
          </a:p>
          <a:p>
            <a:pPr lvl="2"/>
            <a:r>
              <a:rPr lang="en-US" dirty="0"/>
              <a:t>Further invocation on methods in other objects may occur.</a:t>
            </a:r>
          </a:p>
          <a:p>
            <a:pPr lvl="1"/>
            <a:r>
              <a:rPr lang="en-US" dirty="0"/>
              <a:t>Exception: errors and unexpected conditions may occur.</a:t>
            </a:r>
          </a:p>
          <a:p>
            <a:pPr lvl="1"/>
            <a:r>
              <a:rPr lang="en-US" dirty="0"/>
              <a:t>Garbage Collection: Objects that are no longer needed can be removed.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9067DA-FD59-425B-91F1-0B352FCFE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6286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May adopt the client/server architecture</a:t>
            </a:r>
          </a:p>
          <a:p>
            <a:r>
              <a:rPr lang="en-US" dirty="0"/>
              <a:t>Client invokes objects on servers.</a:t>
            </a:r>
          </a:p>
          <a:p>
            <a:r>
              <a:rPr lang="en-US" dirty="0"/>
              <a:t>Objects maybe replicated for fault tolerance.</a:t>
            </a:r>
          </a:p>
          <a:p>
            <a:r>
              <a:rPr lang="en-US" dirty="0"/>
              <a:t>Encapsulation is easier since each object can access its own state using its own methods.</a:t>
            </a:r>
          </a:p>
          <a:p>
            <a:r>
              <a:rPr lang="en-US" dirty="0"/>
              <a:t>Objects maybe access concurrently</a:t>
            </a:r>
          </a:p>
          <a:p>
            <a:pPr lvl="1"/>
            <a:r>
              <a:rPr lang="en-US" dirty="0"/>
              <a:t>Synchronization is needed.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E5EC95-4E00-49BE-A12A-C4133652D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68437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Object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Each process has a collection of objects.</a:t>
            </a:r>
          </a:p>
          <a:p>
            <a:r>
              <a:rPr lang="en-US" dirty="0"/>
              <a:t>Objects that receive remote invocations are called remote objects.</a:t>
            </a:r>
          </a:p>
          <a:p>
            <a:r>
              <a:rPr lang="en-US" dirty="0"/>
              <a:t>B &amp;F in the following figure are remote objects.</a:t>
            </a:r>
          </a:p>
          <a:p>
            <a:r>
              <a:rPr lang="en-US" dirty="0"/>
              <a:t>2 Fundamental Concepts at the heart of this:</a:t>
            </a:r>
          </a:p>
          <a:p>
            <a:pPr lvl="1"/>
            <a:r>
              <a:rPr lang="en-US" dirty="0"/>
              <a:t>Remote Object Reference – You can invoke methods of remote objects if you have their remote object reference. (identifier used throughout the DS)</a:t>
            </a:r>
          </a:p>
          <a:p>
            <a:pPr lvl="2"/>
            <a:r>
              <a:rPr lang="en-US" dirty="0"/>
              <a:t>Any object that receives an RMI has a remote object reference.</a:t>
            </a:r>
          </a:p>
          <a:p>
            <a:pPr lvl="2"/>
            <a:r>
              <a:rPr lang="en-US" dirty="0"/>
              <a:t>ex. Object A holds a remote object reference for B.</a:t>
            </a:r>
          </a:p>
          <a:p>
            <a:pPr lvl="1"/>
            <a:r>
              <a:rPr lang="en-US" dirty="0"/>
              <a:t>Remote Interface – Every remote object has a remote interface to specify which of its methods is to be invoked remotely.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855C41-DE28-454D-8584-FD988F880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6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Remote Invocation Paradigms</a:t>
            </a:r>
          </a:p>
          <a:p>
            <a:pPr lvl="1"/>
            <a:r>
              <a:rPr lang="en-US" dirty="0"/>
              <a:t>Request-reply protocols</a:t>
            </a:r>
          </a:p>
          <a:p>
            <a:pPr lvl="2"/>
            <a:r>
              <a:rPr lang="en-US" dirty="0"/>
              <a:t>support 2-way exchange on top of </a:t>
            </a:r>
            <a:r>
              <a:rPr lang="en-US" u="sng" dirty="0"/>
              <a:t>message passing</a:t>
            </a:r>
          </a:p>
          <a:p>
            <a:pPr lvl="2"/>
            <a:r>
              <a:rPr lang="en-US" dirty="0"/>
              <a:t>low-level support to request execution of remote ops.</a:t>
            </a:r>
          </a:p>
          <a:p>
            <a:pPr lvl="2"/>
            <a:r>
              <a:rPr lang="en-US" dirty="0"/>
              <a:t>direct support for RPC and RMI</a:t>
            </a:r>
          </a:p>
          <a:p>
            <a:pPr lvl="1"/>
            <a:r>
              <a:rPr lang="en-US" dirty="0"/>
              <a:t>RPC</a:t>
            </a:r>
          </a:p>
          <a:p>
            <a:pPr lvl="2"/>
            <a:r>
              <a:rPr lang="en-US" dirty="0"/>
              <a:t>An extension of local procedure calls</a:t>
            </a:r>
          </a:p>
          <a:p>
            <a:pPr lvl="2"/>
            <a:r>
              <a:rPr lang="en-US" u="sng" dirty="0"/>
              <a:t>transparent procedure calls</a:t>
            </a:r>
            <a:r>
              <a:rPr lang="en-US" dirty="0"/>
              <a:t>: allow client programs to call procedures in server programs, generally on different computers</a:t>
            </a:r>
          </a:p>
          <a:p>
            <a:pPr lvl="1"/>
            <a:r>
              <a:rPr lang="en-US" dirty="0"/>
              <a:t>RMI</a:t>
            </a:r>
          </a:p>
          <a:p>
            <a:pPr lvl="2"/>
            <a:r>
              <a:rPr lang="en-US" dirty="0"/>
              <a:t>An extension of local method invocation in object-based programming</a:t>
            </a:r>
          </a:p>
          <a:p>
            <a:pPr lvl="2"/>
            <a:r>
              <a:rPr lang="en-US" u="sng" dirty="0"/>
              <a:t>Transparent method invocation</a:t>
            </a:r>
            <a:r>
              <a:rPr lang="en-US" dirty="0"/>
              <a:t>: communicating objects from different processes possibly on different nodes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135E57-F0F5-4E49-B488-BB8FD3136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9622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2"/>
          <p:cNvSpPr>
            <a:spLocks noChangeShapeType="1"/>
          </p:cNvSpPr>
          <p:nvPr/>
        </p:nvSpPr>
        <p:spPr bwMode="auto">
          <a:xfrm>
            <a:off x="457200" y="1143000"/>
            <a:ext cx="8153400" cy="1588"/>
          </a:xfrm>
          <a:prstGeom prst="line">
            <a:avLst/>
          </a:prstGeom>
          <a:noFill/>
          <a:ln w="127000" cap="flat">
            <a:solidFill>
              <a:srgbClr val="FFCC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Autofit/>
          </a:bodyPr>
          <a:lstStyle/>
          <a:p>
            <a:r>
              <a:rPr lang="en-US" sz="3600" dirty="0"/>
              <a:t>Figure 5.12</a:t>
            </a:r>
            <a:br>
              <a:rPr lang="en-US" sz="3600" dirty="0"/>
            </a:br>
            <a:r>
              <a:rPr lang="en-US" sz="3600" dirty="0"/>
              <a:t>Remote and local method invocations</a:t>
            </a:r>
          </a:p>
        </p:txBody>
      </p:sp>
      <p:grpSp>
        <p:nvGrpSpPr>
          <p:cNvPr id="15364" name="Group 4"/>
          <p:cNvGrpSpPr>
            <a:grpSpLocks/>
          </p:cNvGrpSpPr>
          <p:nvPr/>
        </p:nvGrpSpPr>
        <p:grpSpPr bwMode="auto">
          <a:xfrm>
            <a:off x="517281" y="2487613"/>
            <a:ext cx="8094785" cy="1884362"/>
            <a:chOff x="0" y="0"/>
            <a:chExt cx="5524" cy="1187"/>
          </a:xfrm>
        </p:grpSpPr>
        <p:sp>
          <p:nvSpPr>
            <p:cNvPr id="15365" name="AutoShape 5"/>
            <p:cNvSpPr>
              <a:spLocks/>
            </p:cNvSpPr>
            <p:nvPr/>
          </p:nvSpPr>
          <p:spPr bwMode="auto">
            <a:xfrm>
              <a:off x="3308" y="158"/>
              <a:ext cx="143" cy="206"/>
            </a:xfrm>
            <a:prstGeom prst="roundRect">
              <a:avLst>
                <a:gd name="adj" fmla="val 46847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66" name="AutoShape 6"/>
            <p:cNvSpPr>
              <a:spLocks/>
            </p:cNvSpPr>
            <p:nvPr/>
          </p:nvSpPr>
          <p:spPr bwMode="auto">
            <a:xfrm>
              <a:off x="3308" y="158"/>
              <a:ext cx="158" cy="222"/>
            </a:xfrm>
            <a:prstGeom prst="roundRect">
              <a:avLst>
                <a:gd name="adj" fmla="val 42403"/>
              </a:avLst>
            </a:prstGeom>
            <a:noFill/>
            <a:ln w="36513" cap="flat">
              <a:solidFill>
                <a:srgbClr val="FFDC99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67" name="Rectangle 7"/>
            <p:cNvSpPr>
              <a:spLocks/>
            </p:cNvSpPr>
            <p:nvPr/>
          </p:nvSpPr>
          <p:spPr bwMode="auto">
            <a:xfrm>
              <a:off x="3324" y="158"/>
              <a:ext cx="127" cy="1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68" name="Rectangle 8"/>
            <p:cNvSpPr>
              <a:spLocks/>
            </p:cNvSpPr>
            <p:nvPr/>
          </p:nvSpPr>
          <p:spPr bwMode="auto">
            <a:xfrm>
              <a:off x="3324" y="158"/>
              <a:ext cx="142" cy="127"/>
            </a:xfrm>
            <a:prstGeom prst="rect">
              <a:avLst/>
            </a:prstGeom>
            <a:noFill/>
            <a:ln w="36513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69" name="AutoShape 9"/>
            <p:cNvSpPr>
              <a:spLocks/>
            </p:cNvSpPr>
            <p:nvPr/>
          </p:nvSpPr>
          <p:spPr bwMode="auto">
            <a:xfrm>
              <a:off x="3308" y="158"/>
              <a:ext cx="158" cy="222"/>
            </a:xfrm>
            <a:prstGeom prst="roundRect">
              <a:avLst>
                <a:gd name="adj" fmla="val 42403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70" name="Line 10"/>
            <p:cNvSpPr>
              <a:spLocks noChangeShapeType="1"/>
            </p:cNvSpPr>
            <p:nvPr/>
          </p:nvSpPr>
          <p:spPr bwMode="auto">
            <a:xfrm>
              <a:off x="3308" y="269"/>
              <a:ext cx="143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71" name="Rectangle 11"/>
            <p:cNvSpPr>
              <a:spLocks/>
            </p:cNvSpPr>
            <p:nvPr/>
          </p:nvSpPr>
          <p:spPr bwMode="auto">
            <a:xfrm>
              <a:off x="2327" y="0"/>
              <a:ext cx="3197" cy="118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72" name="Oval 12"/>
            <p:cNvSpPr>
              <a:spLocks/>
            </p:cNvSpPr>
            <p:nvPr/>
          </p:nvSpPr>
          <p:spPr bwMode="auto">
            <a:xfrm>
              <a:off x="2422" y="63"/>
              <a:ext cx="1868" cy="1061"/>
            </a:xfrm>
            <a:prstGeom prst="ellipse">
              <a:avLst/>
            </a:prstGeom>
            <a:solidFill>
              <a:srgbClr val="FFFFFF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73" name="Rectangle 13"/>
            <p:cNvSpPr>
              <a:spLocks/>
            </p:cNvSpPr>
            <p:nvPr/>
          </p:nvSpPr>
          <p:spPr bwMode="auto">
            <a:xfrm>
              <a:off x="0" y="0"/>
              <a:ext cx="1345" cy="118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74" name="Oval 14"/>
            <p:cNvSpPr>
              <a:spLocks/>
            </p:cNvSpPr>
            <p:nvPr/>
          </p:nvSpPr>
          <p:spPr bwMode="auto">
            <a:xfrm>
              <a:off x="158" y="206"/>
              <a:ext cx="1077" cy="791"/>
            </a:xfrm>
            <a:prstGeom prst="ellipse">
              <a:avLst/>
            </a:prstGeom>
            <a:solidFill>
              <a:srgbClr val="FFFFFF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75" name="Rectangle 15"/>
            <p:cNvSpPr>
              <a:spLocks/>
            </p:cNvSpPr>
            <p:nvPr/>
          </p:nvSpPr>
          <p:spPr bwMode="auto">
            <a:xfrm>
              <a:off x="1558" y="371"/>
              <a:ext cx="6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invocation</a:t>
              </a:r>
            </a:p>
          </p:txBody>
        </p:sp>
        <p:sp>
          <p:nvSpPr>
            <p:cNvPr id="15376" name="Rectangle 16"/>
            <p:cNvSpPr>
              <a:spLocks/>
            </p:cNvSpPr>
            <p:nvPr/>
          </p:nvSpPr>
          <p:spPr bwMode="auto">
            <a:xfrm>
              <a:off x="2765" y="371"/>
              <a:ext cx="6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invocation</a:t>
              </a:r>
            </a:p>
          </p:txBody>
        </p:sp>
        <p:sp>
          <p:nvSpPr>
            <p:cNvPr id="15377" name="Rectangle 17"/>
            <p:cNvSpPr>
              <a:spLocks/>
            </p:cNvSpPr>
            <p:nvPr/>
          </p:nvSpPr>
          <p:spPr bwMode="auto">
            <a:xfrm>
              <a:off x="1607" y="213"/>
              <a:ext cx="43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remote</a:t>
              </a:r>
            </a:p>
          </p:txBody>
        </p:sp>
        <p:sp>
          <p:nvSpPr>
            <p:cNvPr id="15378" name="Oval 18"/>
            <p:cNvSpPr>
              <a:spLocks/>
            </p:cNvSpPr>
            <p:nvPr/>
          </p:nvSpPr>
          <p:spPr bwMode="auto">
            <a:xfrm>
              <a:off x="4369" y="206"/>
              <a:ext cx="1060" cy="791"/>
            </a:xfrm>
            <a:prstGeom prst="ellipse">
              <a:avLst/>
            </a:prstGeom>
            <a:solidFill>
              <a:srgbClr val="FFFFFF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79" name="Rectangle 19"/>
            <p:cNvSpPr>
              <a:spLocks/>
            </p:cNvSpPr>
            <p:nvPr/>
          </p:nvSpPr>
          <p:spPr bwMode="auto">
            <a:xfrm>
              <a:off x="4415" y="561"/>
              <a:ext cx="6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invocation</a:t>
              </a:r>
            </a:p>
          </p:txBody>
        </p:sp>
        <p:sp>
          <p:nvSpPr>
            <p:cNvPr id="15380" name="Rectangle 20"/>
            <p:cNvSpPr>
              <a:spLocks/>
            </p:cNvSpPr>
            <p:nvPr/>
          </p:nvSpPr>
          <p:spPr bwMode="auto">
            <a:xfrm>
              <a:off x="4456" y="450"/>
              <a:ext cx="43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remote</a:t>
              </a:r>
            </a:p>
          </p:txBody>
        </p:sp>
        <p:sp>
          <p:nvSpPr>
            <p:cNvPr id="15381" name="Rectangle 21"/>
            <p:cNvSpPr>
              <a:spLocks/>
            </p:cNvSpPr>
            <p:nvPr/>
          </p:nvSpPr>
          <p:spPr bwMode="auto">
            <a:xfrm>
              <a:off x="2798" y="159"/>
              <a:ext cx="28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local</a:t>
              </a:r>
            </a:p>
          </p:txBody>
        </p:sp>
        <p:sp>
          <p:nvSpPr>
            <p:cNvPr id="15382" name="Rectangle 22"/>
            <p:cNvSpPr>
              <a:spLocks/>
            </p:cNvSpPr>
            <p:nvPr/>
          </p:nvSpPr>
          <p:spPr bwMode="auto">
            <a:xfrm>
              <a:off x="3560" y="333"/>
              <a:ext cx="28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local</a:t>
              </a:r>
            </a:p>
          </p:txBody>
        </p:sp>
        <p:sp>
          <p:nvSpPr>
            <p:cNvPr id="15383" name="Rectangle 23"/>
            <p:cNvSpPr>
              <a:spLocks/>
            </p:cNvSpPr>
            <p:nvPr/>
          </p:nvSpPr>
          <p:spPr bwMode="auto">
            <a:xfrm>
              <a:off x="3094" y="703"/>
              <a:ext cx="28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local</a:t>
              </a:r>
            </a:p>
          </p:txBody>
        </p:sp>
        <p:sp>
          <p:nvSpPr>
            <p:cNvPr id="15384" name="Rectangle 24"/>
            <p:cNvSpPr>
              <a:spLocks/>
            </p:cNvSpPr>
            <p:nvPr/>
          </p:nvSpPr>
          <p:spPr bwMode="auto">
            <a:xfrm>
              <a:off x="3334" y="514"/>
              <a:ext cx="6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invocation</a:t>
              </a:r>
            </a:p>
          </p:txBody>
        </p:sp>
        <p:sp>
          <p:nvSpPr>
            <p:cNvPr id="15385" name="Rectangle 25"/>
            <p:cNvSpPr>
              <a:spLocks/>
            </p:cNvSpPr>
            <p:nvPr/>
          </p:nvSpPr>
          <p:spPr bwMode="auto">
            <a:xfrm>
              <a:off x="2900" y="878"/>
              <a:ext cx="6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invocation</a:t>
              </a:r>
            </a:p>
          </p:txBody>
        </p:sp>
        <p:sp>
          <p:nvSpPr>
            <p:cNvPr id="15386" name="Rectangle 26"/>
            <p:cNvSpPr>
              <a:spLocks/>
            </p:cNvSpPr>
            <p:nvPr/>
          </p:nvSpPr>
          <p:spPr bwMode="auto">
            <a:xfrm>
              <a:off x="677" y="704"/>
              <a:ext cx="8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A</a:t>
              </a:r>
            </a:p>
          </p:txBody>
        </p:sp>
        <p:sp>
          <p:nvSpPr>
            <p:cNvPr id="15387" name="Rectangle 27"/>
            <p:cNvSpPr>
              <a:spLocks/>
            </p:cNvSpPr>
            <p:nvPr/>
          </p:nvSpPr>
          <p:spPr bwMode="auto">
            <a:xfrm>
              <a:off x="2522" y="640"/>
              <a:ext cx="9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B</a:t>
              </a:r>
            </a:p>
          </p:txBody>
        </p:sp>
        <p:sp>
          <p:nvSpPr>
            <p:cNvPr id="15388" name="Rectangle 28"/>
            <p:cNvSpPr>
              <a:spLocks/>
            </p:cNvSpPr>
            <p:nvPr/>
          </p:nvSpPr>
          <p:spPr bwMode="auto">
            <a:xfrm>
              <a:off x="3542" y="165"/>
              <a:ext cx="10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</a:t>
              </a:r>
            </a:p>
          </p:txBody>
        </p:sp>
        <p:sp>
          <p:nvSpPr>
            <p:cNvPr id="15389" name="Rectangle 29"/>
            <p:cNvSpPr>
              <a:spLocks/>
            </p:cNvSpPr>
            <p:nvPr/>
          </p:nvSpPr>
          <p:spPr bwMode="auto">
            <a:xfrm>
              <a:off x="3808" y="909"/>
              <a:ext cx="10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D</a:t>
              </a:r>
            </a:p>
          </p:txBody>
        </p:sp>
        <p:sp>
          <p:nvSpPr>
            <p:cNvPr id="15390" name="Rectangle 30"/>
            <p:cNvSpPr>
              <a:spLocks/>
            </p:cNvSpPr>
            <p:nvPr/>
          </p:nvSpPr>
          <p:spPr bwMode="auto">
            <a:xfrm>
              <a:off x="3929" y="292"/>
              <a:ext cx="9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E</a:t>
              </a:r>
            </a:p>
          </p:txBody>
        </p:sp>
        <p:sp>
          <p:nvSpPr>
            <p:cNvPr id="15391" name="Rectangle 31"/>
            <p:cNvSpPr>
              <a:spLocks/>
            </p:cNvSpPr>
            <p:nvPr/>
          </p:nvSpPr>
          <p:spPr bwMode="auto">
            <a:xfrm>
              <a:off x="5268" y="577"/>
              <a:ext cx="8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F</a:t>
              </a:r>
            </a:p>
          </p:txBody>
        </p:sp>
        <p:sp>
          <p:nvSpPr>
            <p:cNvPr id="15392" name="AutoShape 32"/>
            <p:cNvSpPr>
              <a:spLocks/>
            </p:cNvSpPr>
            <p:nvPr/>
          </p:nvSpPr>
          <p:spPr bwMode="auto">
            <a:xfrm>
              <a:off x="586" y="427"/>
              <a:ext cx="142" cy="206"/>
            </a:xfrm>
            <a:prstGeom prst="roundRect">
              <a:avLst>
                <a:gd name="adj" fmla="val 4718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93" name="AutoShape 33"/>
            <p:cNvSpPr>
              <a:spLocks/>
            </p:cNvSpPr>
            <p:nvPr/>
          </p:nvSpPr>
          <p:spPr bwMode="auto">
            <a:xfrm>
              <a:off x="586" y="427"/>
              <a:ext cx="158" cy="222"/>
            </a:xfrm>
            <a:prstGeom prst="roundRect">
              <a:avLst>
                <a:gd name="adj" fmla="val 42403"/>
              </a:avLst>
            </a:prstGeom>
            <a:noFill/>
            <a:ln w="36513" cap="flat">
              <a:solidFill>
                <a:srgbClr val="FFDC99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94" name="Rectangle 34"/>
            <p:cNvSpPr>
              <a:spLocks/>
            </p:cNvSpPr>
            <p:nvPr/>
          </p:nvSpPr>
          <p:spPr bwMode="auto">
            <a:xfrm>
              <a:off x="586" y="427"/>
              <a:ext cx="142" cy="1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95" name="Rectangle 35"/>
            <p:cNvSpPr>
              <a:spLocks/>
            </p:cNvSpPr>
            <p:nvPr/>
          </p:nvSpPr>
          <p:spPr bwMode="auto">
            <a:xfrm>
              <a:off x="586" y="427"/>
              <a:ext cx="158" cy="127"/>
            </a:xfrm>
            <a:prstGeom prst="rect">
              <a:avLst/>
            </a:prstGeom>
            <a:noFill/>
            <a:ln w="36513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96" name="AutoShape 36"/>
            <p:cNvSpPr>
              <a:spLocks/>
            </p:cNvSpPr>
            <p:nvPr/>
          </p:nvSpPr>
          <p:spPr bwMode="auto">
            <a:xfrm>
              <a:off x="586" y="427"/>
              <a:ext cx="158" cy="222"/>
            </a:xfrm>
            <a:prstGeom prst="roundRect">
              <a:avLst>
                <a:gd name="adj" fmla="val 42403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97" name="Line 37"/>
            <p:cNvSpPr>
              <a:spLocks noChangeShapeType="1"/>
            </p:cNvSpPr>
            <p:nvPr/>
          </p:nvSpPr>
          <p:spPr bwMode="auto">
            <a:xfrm>
              <a:off x="586" y="538"/>
              <a:ext cx="142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98" name="Freeform 38"/>
            <p:cNvSpPr>
              <a:spLocks/>
            </p:cNvSpPr>
            <p:nvPr/>
          </p:nvSpPr>
          <p:spPr bwMode="auto">
            <a:xfrm>
              <a:off x="2390" y="491"/>
              <a:ext cx="95" cy="63"/>
            </a:xfrm>
            <a:custGeom>
              <a:avLst/>
              <a:gdLst>
                <a:gd name="T0" fmla="*/ 0 w 21600"/>
                <a:gd name="T1" fmla="*/ 10629 h 21600"/>
                <a:gd name="T2" fmla="*/ 3638 w 21600"/>
                <a:gd name="T3" fmla="*/ 0 h 21600"/>
                <a:gd name="T4" fmla="*/ 21600 w 21600"/>
                <a:gd name="T5" fmla="*/ 10629 h 21600"/>
                <a:gd name="T6" fmla="*/ 3638 w 21600"/>
                <a:gd name="T7" fmla="*/ 21600 h 21600"/>
                <a:gd name="T8" fmla="*/ 0 w 21600"/>
                <a:gd name="T9" fmla="*/ 10629 h 21600"/>
                <a:gd name="T10" fmla="*/ 0 w 21600"/>
                <a:gd name="T11" fmla="*/ 106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10629"/>
                  </a:moveTo>
                  <a:lnTo>
                    <a:pt x="3638" y="0"/>
                  </a:lnTo>
                  <a:lnTo>
                    <a:pt x="21600" y="10629"/>
                  </a:lnTo>
                  <a:lnTo>
                    <a:pt x="3638" y="21600"/>
                  </a:lnTo>
                  <a:lnTo>
                    <a:pt x="0" y="10629"/>
                  </a:lnTo>
                  <a:close/>
                  <a:moveTo>
                    <a:pt x="0" y="10629"/>
                  </a:moveTo>
                </a:path>
              </a:pathLst>
            </a:custGeom>
            <a:solidFill>
              <a:srgbClr val="000000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99" name="Freeform 39"/>
            <p:cNvSpPr>
              <a:spLocks/>
            </p:cNvSpPr>
            <p:nvPr/>
          </p:nvSpPr>
          <p:spPr bwMode="auto">
            <a:xfrm>
              <a:off x="665" y="522"/>
              <a:ext cx="1741" cy="64"/>
            </a:xfrm>
            <a:custGeom>
              <a:avLst/>
              <a:gdLst>
                <a:gd name="T0" fmla="*/ 0 w 21600"/>
                <a:gd name="T1" fmla="*/ 21600 h 21600"/>
                <a:gd name="T2" fmla="*/ 6278 w 21600"/>
                <a:gd name="T3" fmla="*/ 540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lnTo>
                    <a:pt x="6278" y="5400"/>
                  </a:lnTo>
                  <a:lnTo>
                    <a:pt x="21600" y="0"/>
                  </a:lnTo>
                </a:path>
              </a:pathLst>
            </a:cu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00" name="AutoShape 40"/>
            <p:cNvSpPr>
              <a:spLocks/>
            </p:cNvSpPr>
            <p:nvPr/>
          </p:nvSpPr>
          <p:spPr bwMode="auto">
            <a:xfrm>
              <a:off x="2517" y="412"/>
              <a:ext cx="126" cy="205"/>
            </a:xfrm>
            <a:prstGeom prst="roundRect">
              <a:avLst>
                <a:gd name="adj" fmla="val 50000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01" name="AutoShape 41"/>
            <p:cNvSpPr>
              <a:spLocks/>
            </p:cNvSpPr>
            <p:nvPr/>
          </p:nvSpPr>
          <p:spPr bwMode="auto">
            <a:xfrm>
              <a:off x="2517" y="412"/>
              <a:ext cx="142" cy="221"/>
            </a:xfrm>
            <a:prstGeom prst="roundRect">
              <a:avLst>
                <a:gd name="adj" fmla="val 47181"/>
              </a:avLst>
            </a:prstGeom>
            <a:noFill/>
            <a:ln w="36513" cap="flat">
              <a:solidFill>
                <a:srgbClr val="FFDC99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02" name="Rectangle 42"/>
            <p:cNvSpPr>
              <a:spLocks/>
            </p:cNvSpPr>
            <p:nvPr/>
          </p:nvSpPr>
          <p:spPr bwMode="auto">
            <a:xfrm>
              <a:off x="2517" y="412"/>
              <a:ext cx="126" cy="9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03" name="Rectangle 43"/>
            <p:cNvSpPr>
              <a:spLocks/>
            </p:cNvSpPr>
            <p:nvPr/>
          </p:nvSpPr>
          <p:spPr bwMode="auto">
            <a:xfrm>
              <a:off x="2517" y="412"/>
              <a:ext cx="142" cy="110"/>
            </a:xfrm>
            <a:prstGeom prst="rect">
              <a:avLst/>
            </a:prstGeom>
            <a:noFill/>
            <a:ln w="36513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04" name="AutoShape 44"/>
            <p:cNvSpPr>
              <a:spLocks/>
            </p:cNvSpPr>
            <p:nvPr/>
          </p:nvSpPr>
          <p:spPr bwMode="auto">
            <a:xfrm>
              <a:off x="2517" y="412"/>
              <a:ext cx="142" cy="221"/>
            </a:xfrm>
            <a:prstGeom prst="roundRect">
              <a:avLst>
                <a:gd name="adj" fmla="val 47181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05" name="Line 45"/>
            <p:cNvSpPr>
              <a:spLocks noChangeShapeType="1"/>
            </p:cNvSpPr>
            <p:nvPr/>
          </p:nvSpPr>
          <p:spPr bwMode="auto">
            <a:xfrm>
              <a:off x="2517" y="507"/>
              <a:ext cx="126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06" name="Freeform 46"/>
            <p:cNvSpPr>
              <a:spLocks/>
            </p:cNvSpPr>
            <p:nvPr/>
          </p:nvSpPr>
          <p:spPr bwMode="auto">
            <a:xfrm>
              <a:off x="3229" y="237"/>
              <a:ext cx="95" cy="48"/>
            </a:xfrm>
            <a:custGeom>
              <a:avLst/>
              <a:gdLst>
                <a:gd name="T0" fmla="*/ 0 w 21600"/>
                <a:gd name="T1" fmla="*/ 14400 h 21600"/>
                <a:gd name="T2" fmla="*/ 3638 w 21600"/>
                <a:gd name="T3" fmla="*/ 0 h 21600"/>
                <a:gd name="T4" fmla="*/ 21600 w 21600"/>
                <a:gd name="T5" fmla="*/ 14400 h 21600"/>
                <a:gd name="T6" fmla="*/ 3638 w 21600"/>
                <a:gd name="T7" fmla="*/ 21600 h 21600"/>
                <a:gd name="T8" fmla="*/ 0 w 21600"/>
                <a:gd name="T9" fmla="*/ 14400 h 21600"/>
                <a:gd name="T10" fmla="*/ 0 w 21600"/>
                <a:gd name="T11" fmla="*/ 144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14400"/>
                  </a:moveTo>
                  <a:lnTo>
                    <a:pt x="3638" y="0"/>
                  </a:lnTo>
                  <a:lnTo>
                    <a:pt x="21600" y="14400"/>
                  </a:lnTo>
                  <a:lnTo>
                    <a:pt x="3638" y="21600"/>
                  </a:lnTo>
                  <a:lnTo>
                    <a:pt x="0" y="14400"/>
                  </a:lnTo>
                  <a:close/>
                  <a:moveTo>
                    <a:pt x="0" y="14400"/>
                  </a:moveTo>
                </a:path>
              </a:pathLst>
            </a:custGeom>
            <a:solidFill>
              <a:srgbClr val="000000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07" name="Freeform 47"/>
            <p:cNvSpPr>
              <a:spLocks/>
            </p:cNvSpPr>
            <p:nvPr/>
          </p:nvSpPr>
          <p:spPr bwMode="auto">
            <a:xfrm>
              <a:off x="2628" y="269"/>
              <a:ext cx="601" cy="269"/>
            </a:xfrm>
            <a:custGeom>
              <a:avLst/>
              <a:gdLst>
                <a:gd name="T0" fmla="*/ 0 w 21600"/>
                <a:gd name="T1" fmla="*/ 21600 h 21600"/>
                <a:gd name="T2" fmla="*/ 1689 w 21600"/>
                <a:gd name="T3" fmla="*/ 13972 h 21600"/>
                <a:gd name="T4" fmla="*/ 6254 w 21600"/>
                <a:gd name="T5" fmla="*/ 6343 h 21600"/>
                <a:gd name="T6" fmla="*/ 13082 w 21600"/>
                <a:gd name="T7" fmla="*/ 2570 h 21600"/>
                <a:gd name="T8" fmla="*/ 21600 w 21600"/>
                <a:gd name="T9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lnTo>
                    <a:pt x="1689" y="13972"/>
                  </a:lnTo>
                  <a:lnTo>
                    <a:pt x="6254" y="6343"/>
                  </a:lnTo>
                  <a:lnTo>
                    <a:pt x="13082" y="2570"/>
                  </a:lnTo>
                  <a:lnTo>
                    <a:pt x="21600" y="0"/>
                  </a:lnTo>
                </a:path>
              </a:pathLst>
            </a:cu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08" name="AutoShape 48"/>
            <p:cNvSpPr>
              <a:spLocks/>
            </p:cNvSpPr>
            <p:nvPr/>
          </p:nvSpPr>
          <p:spPr bwMode="auto">
            <a:xfrm>
              <a:off x="3340" y="174"/>
              <a:ext cx="142" cy="206"/>
            </a:xfrm>
            <a:prstGeom prst="roundRect">
              <a:avLst>
                <a:gd name="adj" fmla="val 4718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09" name="AutoShape 49"/>
            <p:cNvSpPr>
              <a:spLocks/>
            </p:cNvSpPr>
            <p:nvPr/>
          </p:nvSpPr>
          <p:spPr bwMode="auto">
            <a:xfrm>
              <a:off x="3340" y="174"/>
              <a:ext cx="158" cy="222"/>
            </a:xfrm>
            <a:prstGeom prst="roundRect">
              <a:avLst>
                <a:gd name="adj" fmla="val 42403"/>
              </a:avLst>
            </a:prstGeom>
            <a:noFill/>
            <a:ln w="36513" cap="flat">
              <a:solidFill>
                <a:srgbClr val="FFDC99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10" name="Rectangle 50"/>
            <p:cNvSpPr>
              <a:spLocks/>
            </p:cNvSpPr>
            <p:nvPr/>
          </p:nvSpPr>
          <p:spPr bwMode="auto">
            <a:xfrm>
              <a:off x="3356" y="174"/>
              <a:ext cx="126" cy="9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11" name="Rectangle 51"/>
            <p:cNvSpPr>
              <a:spLocks/>
            </p:cNvSpPr>
            <p:nvPr/>
          </p:nvSpPr>
          <p:spPr bwMode="auto">
            <a:xfrm>
              <a:off x="3356" y="174"/>
              <a:ext cx="142" cy="111"/>
            </a:xfrm>
            <a:prstGeom prst="rect">
              <a:avLst/>
            </a:prstGeom>
            <a:noFill/>
            <a:ln w="36513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12" name="AutoShape 52"/>
            <p:cNvSpPr>
              <a:spLocks/>
            </p:cNvSpPr>
            <p:nvPr/>
          </p:nvSpPr>
          <p:spPr bwMode="auto">
            <a:xfrm>
              <a:off x="3340" y="174"/>
              <a:ext cx="158" cy="222"/>
            </a:xfrm>
            <a:prstGeom prst="roundRect">
              <a:avLst>
                <a:gd name="adj" fmla="val 42403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13" name="Line 53"/>
            <p:cNvSpPr>
              <a:spLocks noChangeShapeType="1"/>
            </p:cNvSpPr>
            <p:nvPr/>
          </p:nvSpPr>
          <p:spPr bwMode="auto">
            <a:xfrm>
              <a:off x="3340" y="269"/>
              <a:ext cx="142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14" name="Freeform 54"/>
            <p:cNvSpPr>
              <a:spLocks/>
            </p:cNvSpPr>
            <p:nvPr/>
          </p:nvSpPr>
          <p:spPr bwMode="auto">
            <a:xfrm>
              <a:off x="3910" y="507"/>
              <a:ext cx="95" cy="47"/>
            </a:xfrm>
            <a:custGeom>
              <a:avLst/>
              <a:gdLst>
                <a:gd name="T0" fmla="*/ 0 w 21600"/>
                <a:gd name="T1" fmla="*/ 6894 h 21600"/>
                <a:gd name="T2" fmla="*/ 3411 w 21600"/>
                <a:gd name="T3" fmla="*/ 0 h 21600"/>
                <a:gd name="T4" fmla="*/ 21600 w 21600"/>
                <a:gd name="T5" fmla="*/ 6894 h 21600"/>
                <a:gd name="T6" fmla="*/ 3411 w 21600"/>
                <a:gd name="T7" fmla="*/ 21600 h 21600"/>
                <a:gd name="T8" fmla="*/ 0 w 21600"/>
                <a:gd name="T9" fmla="*/ 6894 h 21600"/>
                <a:gd name="T10" fmla="*/ 0 w 21600"/>
                <a:gd name="T11" fmla="*/ 689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6894"/>
                  </a:moveTo>
                  <a:lnTo>
                    <a:pt x="3411" y="0"/>
                  </a:lnTo>
                  <a:lnTo>
                    <a:pt x="21600" y="6894"/>
                  </a:lnTo>
                  <a:lnTo>
                    <a:pt x="3411" y="21600"/>
                  </a:lnTo>
                  <a:lnTo>
                    <a:pt x="0" y="6894"/>
                  </a:lnTo>
                  <a:close/>
                  <a:moveTo>
                    <a:pt x="0" y="6894"/>
                  </a:moveTo>
                </a:path>
              </a:pathLst>
            </a:custGeom>
            <a:solidFill>
              <a:srgbClr val="000000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15" name="Freeform 55"/>
            <p:cNvSpPr>
              <a:spLocks/>
            </p:cNvSpPr>
            <p:nvPr/>
          </p:nvSpPr>
          <p:spPr bwMode="auto">
            <a:xfrm>
              <a:off x="3371" y="301"/>
              <a:ext cx="539" cy="221"/>
            </a:xfrm>
            <a:custGeom>
              <a:avLst/>
              <a:gdLst>
                <a:gd name="T0" fmla="*/ 21600 w 21600"/>
                <a:gd name="T1" fmla="*/ 21600 h 21600"/>
                <a:gd name="T2" fmla="*/ 13345 w 21600"/>
                <a:gd name="T3" fmla="*/ 20134 h 21600"/>
                <a:gd name="T4" fmla="*/ 6372 w 21600"/>
                <a:gd name="T5" fmla="*/ 15443 h 21600"/>
                <a:gd name="T6" fmla="*/ 1924 w 21600"/>
                <a:gd name="T7" fmla="*/ 7721 h 21600"/>
                <a:gd name="T8" fmla="*/ 0 w 21600"/>
                <a:gd name="T9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13345" y="20134"/>
                  </a:lnTo>
                  <a:lnTo>
                    <a:pt x="6372" y="15443"/>
                  </a:lnTo>
                  <a:lnTo>
                    <a:pt x="1924" y="7721"/>
                  </a:lnTo>
                  <a:lnTo>
                    <a:pt x="0" y="0"/>
                  </a:lnTo>
                </a:path>
              </a:pathLst>
            </a:cu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16" name="AutoShape 56"/>
            <p:cNvSpPr>
              <a:spLocks/>
            </p:cNvSpPr>
            <p:nvPr/>
          </p:nvSpPr>
          <p:spPr bwMode="auto">
            <a:xfrm>
              <a:off x="4005" y="443"/>
              <a:ext cx="142" cy="206"/>
            </a:xfrm>
            <a:prstGeom prst="roundRect">
              <a:avLst>
                <a:gd name="adj" fmla="val 4718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17" name="AutoShape 57"/>
            <p:cNvSpPr>
              <a:spLocks/>
            </p:cNvSpPr>
            <p:nvPr/>
          </p:nvSpPr>
          <p:spPr bwMode="auto">
            <a:xfrm>
              <a:off x="4005" y="443"/>
              <a:ext cx="158" cy="222"/>
            </a:xfrm>
            <a:prstGeom prst="roundRect">
              <a:avLst>
                <a:gd name="adj" fmla="val 42403"/>
              </a:avLst>
            </a:prstGeom>
            <a:noFill/>
            <a:ln w="36513" cap="flat">
              <a:solidFill>
                <a:srgbClr val="FFDC99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18" name="Rectangle 58"/>
            <p:cNvSpPr>
              <a:spLocks/>
            </p:cNvSpPr>
            <p:nvPr/>
          </p:nvSpPr>
          <p:spPr bwMode="auto">
            <a:xfrm>
              <a:off x="4005" y="443"/>
              <a:ext cx="142" cy="9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19" name="Rectangle 59"/>
            <p:cNvSpPr>
              <a:spLocks/>
            </p:cNvSpPr>
            <p:nvPr/>
          </p:nvSpPr>
          <p:spPr bwMode="auto">
            <a:xfrm>
              <a:off x="4005" y="443"/>
              <a:ext cx="158" cy="111"/>
            </a:xfrm>
            <a:prstGeom prst="rect">
              <a:avLst/>
            </a:prstGeom>
            <a:noFill/>
            <a:ln w="36513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20" name="AutoShape 60"/>
            <p:cNvSpPr>
              <a:spLocks/>
            </p:cNvSpPr>
            <p:nvPr/>
          </p:nvSpPr>
          <p:spPr bwMode="auto">
            <a:xfrm>
              <a:off x="4005" y="443"/>
              <a:ext cx="158" cy="222"/>
            </a:xfrm>
            <a:prstGeom prst="roundRect">
              <a:avLst>
                <a:gd name="adj" fmla="val 42403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21" name="Line 61"/>
            <p:cNvSpPr>
              <a:spLocks noChangeShapeType="1"/>
            </p:cNvSpPr>
            <p:nvPr/>
          </p:nvSpPr>
          <p:spPr bwMode="auto">
            <a:xfrm>
              <a:off x="4005" y="538"/>
              <a:ext cx="142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22" name="Freeform 62"/>
            <p:cNvSpPr>
              <a:spLocks/>
            </p:cNvSpPr>
            <p:nvPr/>
          </p:nvSpPr>
          <p:spPr bwMode="auto">
            <a:xfrm>
              <a:off x="4923" y="744"/>
              <a:ext cx="95" cy="47"/>
            </a:xfrm>
            <a:custGeom>
              <a:avLst/>
              <a:gdLst>
                <a:gd name="T0" fmla="*/ 0 w 21600"/>
                <a:gd name="T1" fmla="*/ 14706 h 21600"/>
                <a:gd name="T2" fmla="*/ 3638 w 21600"/>
                <a:gd name="T3" fmla="*/ 0 h 21600"/>
                <a:gd name="T4" fmla="*/ 21600 w 21600"/>
                <a:gd name="T5" fmla="*/ 14706 h 21600"/>
                <a:gd name="T6" fmla="*/ 3638 w 21600"/>
                <a:gd name="T7" fmla="*/ 21600 h 21600"/>
                <a:gd name="T8" fmla="*/ 0 w 21600"/>
                <a:gd name="T9" fmla="*/ 14706 h 21600"/>
                <a:gd name="T10" fmla="*/ 0 w 21600"/>
                <a:gd name="T11" fmla="*/ 1470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14706"/>
                  </a:moveTo>
                  <a:lnTo>
                    <a:pt x="3638" y="0"/>
                  </a:lnTo>
                  <a:lnTo>
                    <a:pt x="21600" y="14706"/>
                  </a:lnTo>
                  <a:lnTo>
                    <a:pt x="3638" y="21600"/>
                  </a:lnTo>
                  <a:lnTo>
                    <a:pt x="0" y="14706"/>
                  </a:lnTo>
                  <a:close/>
                  <a:moveTo>
                    <a:pt x="0" y="14706"/>
                  </a:moveTo>
                </a:path>
              </a:pathLst>
            </a:custGeom>
            <a:solidFill>
              <a:srgbClr val="000000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23" name="Freeform 63"/>
            <p:cNvSpPr>
              <a:spLocks/>
            </p:cNvSpPr>
            <p:nvPr/>
          </p:nvSpPr>
          <p:spPr bwMode="auto">
            <a:xfrm>
              <a:off x="4131" y="586"/>
              <a:ext cx="792" cy="190"/>
            </a:xfrm>
            <a:custGeom>
              <a:avLst/>
              <a:gdLst>
                <a:gd name="T0" fmla="*/ 21600 w 21600"/>
                <a:gd name="T1" fmla="*/ 21600 h 21600"/>
                <a:gd name="T2" fmla="*/ 6055 w 21600"/>
                <a:gd name="T3" fmla="*/ 14324 h 21600"/>
                <a:gd name="T4" fmla="*/ 1745 w 21600"/>
                <a:gd name="T5" fmla="*/ 7162 h 21600"/>
                <a:gd name="T6" fmla="*/ 0 w 21600"/>
                <a:gd name="T7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6055" y="14324"/>
                  </a:lnTo>
                  <a:lnTo>
                    <a:pt x="1745" y="7162"/>
                  </a:lnTo>
                  <a:lnTo>
                    <a:pt x="0" y="0"/>
                  </a:lnTo>
                </a:path>
              </a:pathLst>
            </a:cu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24" name="AutoShape 64"/>
            <p:cNvSpPr>
              <a:spLocks/>
            </p:cNvSpPr>
            <p:nvPr/>
          </p:nvSpPr>
          <p:spPr bwMode="auto">
            <a:xfrm>
              <a:off x="3577" y="776"/>
              <a:ext cx="143" cy="205"/>
            </a:xfrm>
            <a:prstGeom prst="roundRect">
              <a:avLst>
                <a:gd name="adj" fmla="val 46847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25" name="AutoShape 65"/>
            <p:cNvSpPr>
              <a:spLocks/>
            </p:cNvSpPr>
            <p:nvPr/>
          </p:nvSpPr>
          <p:spPr bwMode="auto">
            <a:xfrm>
              <a:off x="3577" y="776"/>
              <a:ext cx="159" cy="221"/>
            </a:xfrm>
            <a:prstGeom prst="roundRect">
              <a:avLst>
                <a:gd name="adj" fmla="val 42134"/>
              </a:avLst>
            </a:prstGeom>
            <a:noFill/>
            <a:ln w="36513" cap="flat">
              <a:solidFill>
                <a:srgbClr val="FFDC99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26" name="Rectangle 66"/>
            <p:cNvSpPr>
              <a:spLocks/>
            </p:cNvSpPr>
            <p:nvPr/>
          </p:nvSpPr>
          <p:spPr bwMode="auto">
            <a:xfrm>
              <a:off x="3593" y="776"/>
              <a:ext cx="127" cy="1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27" name="Rectangle 67"/>
            <p:cNvSpPr>
              <a:spLocks/>
            </p:cNvSpPr>
            <p:nvPr/>
          </p:nvSpPr>
          <p:spPr bwMode="auto">
            <a:xfrm>
              <a:off x="3593" y="776"/>
              <a:ext cx="143" cy="126"/>
            </a:xfrm>
            <a:prstGeom prst="rect">
              <a:avLst/>
            </a:prstGeom>
            <a:noFill/>
            <a:ln w="36513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28" name="AutoShape 68"/>
            <p:cNvSpPr>
              <a:spLocks/>
            </p:cNvSpPr>
            <p:nvPr/>
          </p:nvSpPr>
          <p:spPr bwMode="auto">
            <a:xfrm>
              <a:off x="3577" y="776"/>
              <a:ext cx="159" cy="221"/>
            </a:xfrm>
            <a:prstGeom prst="roundRect">
              <a:avLst>
                <a:gd name="adj" fmla="val 42134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29" name="Line 69"/>
            <p:cNvSpPr>
              <a:spLocks noChangeShapeType="1"/>
            </p:cNvSpPr>
            <p:nvPr/>
          </p:nvSpPr>
          <p:spPr bwMode="auto">
            <a:xfrm>
              <a:off x="3577" y="886"/>
              <a:ext cx="143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30" name="Freeform 70"/>
            <p:cNvSpPr>
              <a:spLocks/>
            </p:cNvSpPr>
            <p:nvPr/>
          </p:nvSpPr>
          <p:spPr bwMode="auto">
            <a:xfrm>
              <a:off x="2628" y="586"/>
              <a:ext cx="47" cy="47"/>
            </a:xfrm>
            <a:custGeom>
              <a:avLst/>
              <a:gdLst>
                <a:gd name="T0" fmla="*/ 6894 w 21600"/>
                <a:gd name="T1" fmla="*/ 14247 h 21600"/>
                <a:gd name="T2" fmla="*/ 0 w 21600"/>
                <a:gd name="T3" fmla="*/ 21600 h 21600"/>
                <a:gd name="T4" fmla="*/ 6894 w 21600"/>
                <a:gd name="T5" fmla="*/ 0 h 21600"/>
                <a:gd name="T6" fmla="*/ 21600 w 21600"/>
                <a:gd name="T7" fmla="*/ 14247 h 21600"/>
                <a:gd name="T8" fmla="*/ 6894 w 21600"/>
                <a:gd name="T9" fmla="*/ 14247 h 21600"/>
                <a:gd name="T10" fmla="*/ 6894 w 21600"/>
                <a:gd name="T11" fmla="*/ 1424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6894" y="14247"/>
                  </a:moveTo>
                  <a:lnTo>
                    <a:pt x="0" y="21600"/>
                  </a:lnTo>
                  <a:lnTo>
                    <a:pt x="6894" y="0"/>
                  </a:lnTo>
                  <a:lnTo>
                    <a:pt x="21600" y="14247"/>
                  </a:lnTo>
                  <a:lnTo>
                    <a:pt x="6894" y="14247"/>
                  </a:lnTo>
                  <a:close/>
                  <a:moveTo>
                    <a:pt x="6894" y="14247"/>
                  </a:moveTo>
                </a:path>
              </a:pathLst>
            </a:custGeom>
            <a:solidFill>
              <a:srgbClr val="000000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31" name="Freeform 71"/>
            <p:cNvSpPr>
              <a:spLocks/>
            </p:cNvSpPr>
            <p:nvPr/>
          </p:nvSpPr>
          <p:spPr bwMode="auto">
            <a:xfrm>
              <a:off x="2659" y="633"/>
              <a:ext cx="950" cy="269"/>
            </a:xfrm>
            <a:custGeom>
              <a:avLst/>
              <a:gdLst>
                <a:gd name="T0" fmla="*/ 21600 w 21600"/>
                <a:gd name="T1" fmla="*/ 21600 h 21600"/>
                <a:gd name="T2" fmla="*/ 13688 w 21600"/>
                <a:gd name="T3" fmla="*/ 20315 h 21600"/>
                <a:gd name="T4" fmla="*/ 6844 w 21600"/>
                <a:gd name="T5" fmla="*/ 15257 h 21600"/>
                <a:gd name="T6" fmla="*/ 2160 w 21600"/>
                <a:gd name="T7" fmla="*/ 8913 h 21600"/>
                <a:gd name="T8" fmla="*/ 728 w 21600"/>
                <a:gd name="T9" fmla="*/ 5059 h 21600"/>
                <a:gd name="T10" fmla="*/ 0 w 21600"/>
                <a:gd name="T11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13688" y="20315"/>
                  </a:lnTo>
                  <a:lnTo>
                    <a:pt x="6844" y="15257"/>
                  </a:lnTo>
                  <a:lnTo>
                    <a:pt x="2160" y="8913"/>
                  </a:lnTo>
                  <a:lnTo>
                    <a:pt x="728" y="5059"/>
                  </a:lnTo>
                  <a:lnTo>
                    <a:pt x="0" y="0"/>
                  </a:lnTo>
                </a:path>
              </a:pathLst>
            </a:cu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32" name="AutoShape 72"/>
            <p:cNvSpPr>
              <a:spLocks/>
            </p:cNvSpPr>
            <p:nvPr/>
          </p:nvSpPr>
          <p:spPr bwMode="auto">
            <a:xfrm>
              <a:off x="5049" y="665"/>
              <a:ext cx="127" cy="206"/>
            </a:xfrm>
            <a:prstGeom prst="roundRect">
              <a:avLst>
                <a:gd name="adj" fmla="val 50000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33" name="AutoShape 73"/>
            <p:cNvSpPr>
              <a:spLocks/>
            </p:cNvSpPr>
            <p:nvPr/>
          </p:nvSpPr>
          <p:spPr bwMode="auto">
            <a:xfrm>
              <a:off x="5049" y="665"/>
              <a:ext cx="143" cy="221"/>
            </a:xfrm>
            <a:prstGeom prst="roundRect">
              <a:avLst>
                <a:gd name="adj" fmla="val 46847"/>
              </a:avLst>
            </a:prstGeom>
            <a:noFill/>
            <a:ln w="36513" cap="flat">
              <a:solidFill>
                <a:srgbClr val="FFDC99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34" name="Rectangle 74"/>
            <p:cNvSpPr>
              <a:spLocks/>
            </p:cNvSpPr>
            <p:nvPr/>
          </p:nvSpPr>
          <p:spPr bwMode="auto">
            <a:xfrm>
              <a:off x="5049" y="665"/>
              <a:ext cx="127" cy="1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35" name="Rectangle 75"/>
            <p:cNvSpPr>
              <a:spLocks/>
            </p:cNvSpPr>
            <p:nvPr/>
          </p:nvSpPr>
          <p:spPr bwMode="auto">
            <a:xfrm>
              <a:off x="5049" y="665"/>
              <a:ext cx="143" cy="126"/>
            </a:xfrm>
            <a:prstGeom prst="rect">
              <a:avLst/>
            </a:prstGeom>
            <a:noFill/>
            <a:ln w="36513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36" name="AutoShape 76"/>
            <p:cNvSpPr>
              <a:spLocks/>
            </p:cNvSpPr>
            <p:nvPr/>
          </p:nvSpPr>
          <p:spPr bwMode="auto">
            <a:xfrm>
              <a:off x="5049" y="665"/>
              <a:ext cx="143" cy="221"/>
            </a:xfrm>
            <a:prstGeom prst="roundRect">
              <a:avLst>
                <a:gd name="adj" fmla="val 46847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437" name="Line 77"/>
            <p:cNvSpPr>
              <a:spLocks noChangeShapeType="1"/>
            </p:cNvSpPr>
            <p:nvPr/>
          </p:nvSpPr>
          <p:spPr bwMode="auto">
            <a:xfrm>
              <a:off x="5049" y="776"/>
              <a:ext cx="127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69C536D-8704-4F9C-B101-FEED84137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4143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Remote Object Reference (ROR) and Remote Interfaces (RI)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7461"/>
            <a:ext cx="8229600" cy="427870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ROR analogous to local ones:</a:t>
            </a:r>
          </a:p>
          <a:p>
            <a:pPr lvl="1"/>
            <a:r>
              <a:rPr lang="en-US" dirty="0"/>
              <a:t>Remote object to receive remote invocation is specified by the invoker</a:t>
            </a:r>
          </a:p>
          <a:p>
            <a:pPr lvl="1"/>
            <a:r>
              <a:rPr lang="en-US" dirty="0"/>
              <a:t>Remote Object reference may be passed as arguments and results of remote method invocation.</a:t>
            </a:r>
          </a:p>
          <a:p>
            <a:r>
              <a:rPr lang="en-US" dirty="0"/>
              <a:t>RI</a:t>
            </a:r>
          </a:p>
          <a:p>
            <a:pPr lvl="1"/>
            <a:r>
              <a:rPr lang="en-US" dirty="0"/>
              <a:t>A class of a remote object implements the methods of its remote interface. (public methods in Java). </a:t>
            </a:r>
          </a:p>
          <a:p>
            <a:pPr lvl="1"/>
            <a:r>
              <a:rPr lang="en-US" dirty="0"/>
              <a:t>Objects in other processes can only invoke those methods that are in the interface. </a:t>
            </a:r>
          </a:p>
          <a:p>
            <a:pPr lvl="1"/>
            <a:r>
              <a:rPr lang="en-US" dirty="0"/>
              <a:t>In Java RMI, classes must implement the “Remote” interface. </a:t>
            </a:r>
          </a:p>
          <a:p>
            <a:pPr lvl="1"/>
            <a:r>
              <a:rPr lang="en-US" dirty="0"/>
              <a:t>Java RMI and CORBA support multiple interface implementation (you could view it as multiple inheritance)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DC20F7-D340-421A-BA0E-00E95185B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39465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457200" y="1143000"/>
            <a:ext cx="8153400" cy="1588"/>
          </a:xfrm>
          <a:prstGeom prst="line">
            <a:avLst/>
          </a:prstGeom>
          <a:noFill/>
          <a:ln w="127000" cap="flat">
            <a:solidFill>
              <a:srgbClr val="FFCC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Autofit/>
          </a:bodyPr>
          <a:lstStyle/>
          <a:p>
            <a:r>
              <a:rPr lang="en-US" sz="3600" dirty="0"/>
              <a:t>Figure 5.13</a:t>
            </a:r>
            <a:br>
              <a:rPr lang="en-US" sz="3600" dirty="0"/>
            </a:br>
            <a:r>
              <a:rPr lang="en-US" sz="3600" dirty="0"/>
              <a:t>A remote object and its remote interface</a:t>
            </a:r>
          </a:p>
        </p:txBody>
      </p:sp>
      <p:grpSp>
        <p:nvGrpSpPr>
          <p:cNvPr id="16388" name="Group 4"/>
          <p:cNvGrpSpPr>
            <a:grpSpLocks/>
          </p:cNvGrpSpPr>
          <p:nvPr/>
        </p:nvGrpSpPr>
        <p:grpSpPr bwMode="auto">
          <a:xfrm>
            <a:off x="562708" y="2596356"/>
            <a:ext cx="7826620" cy="2700338"/>
            <a:chOff x="0" y="0"/>
            <a:chExt cx="5341" cy="1701"/>
          </a:xfrm>
        </p:grpSpPr>
        <p:sp>
          <p:nvSpPr>
            <p:cNvPr id="16389" name="AutoShape 5"/>
            <p:cNvSpPr>
              <a:spLocks/>
            </p:cNvSpPr>
            <p:nvPr/>
          </p:nvSpPr>
          <p:spPr bwMode="auto">
            <a:xfrm>
              <a:off x="4758" y="488"/>
              <a:ext cx="284" cy="426"/>
            </a:xfrm>
            <a:prstGeom prst="roundRect">
              <a:avLst>
                <a:gd name="adj" fmla="val 23417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390" name="AutoShape 6"/>
            <p:cNvSpPr>
              <a:spLocks/>
            </p:cNvSpPr>
            <p:nvPr/>
          </p:nvSpPr>
          <p:spPr bwMode="auto">
            <a:xfrm>
              <a:off x="4758" y="488"/>
              <a:ext cx="300" cy="441"/>
            </a:xfrm>
            <a:prstGeom prst="roundRect">
              <a:avLst>
                <a:gd name="adj" fmla="val 22167"/>
              </a:avLst>
            </a:prstGeom>
            <a:noFill/>
            <a:ln w="36513" cap="flat">
              <a:solidFill>
                <a:srgbClr val="FFDC99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391" name="Rectangle 7"/>
            <p:cNvSpPr>
              <a:spLocks/>
            </p:cNvSpPr>
            <p:nvPr/>
          </p:nvSpPr>
          <p:spPr bwMode="auto">
            <a:xfrm>
              <a:off x="4758" y="488"/>
              <a:ext cx="284" cy="20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392" name="Rectangle 8"/>
            <p:cNvSpPr>
              <a:spLocks/>
            </p:cNvSpPr>
            <p:nvPr/>
          </p:nvSpPr>
          <p:spPr bwMode="auto">
            <a:xfrm>
              <a:off x="4758" y="488"/>
              <a:ext cx="300" cy="221"/>
            </a:xfrm>
            <a:prstGeom prst="rect">
              <a:avLst/>
            </a:prstGeom>
            <a:noFill/>
            <a:ln w="36513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393" name="AutoShape 9"/>
            <p:cNvSpPr>
              <a:spLocks/>
            </p:cNvSpPr>
            <p:nvPr/>
          </p:nvSpPr>
          <p:spPr bwMode="auto">
            <a:xfrm>
              <a:off x="4758" y="488"/>
              <a:ext cx="300" cy="441"/>
            </a:xfrm>
            <a:prstGeom prst="roundRect">
              <a:avLst>
                <a:gd name="adj" fmla="val 22167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394" name="Line 10"/>
            <p:cNvSpPr>
              <a:spLocks noChangeShapeType="1"/>
            </p:cNvSpPr>
            <p:nvPr/>
          </p:nvSpPr>
          <p:spPr bwMode="auto">
            <a:xfrm>
              <a:off x="4758" y="693"/>
              <a:ext cx="284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395" name="AutoShape 11"/>
            <p:cNvSpPr>
              <a:spLocks/>
            </p:cNvSpPr>
            <p:nvPr/>
          </p:nvSpPr>
          <p:spPr bwMode="auto">
            <a:xfrm>
              <a:off x="315" y="598"/>
              <a:ext cx="268" cy="426"/>
            </a:xfrm>
            <a:prstGeom prst="roundRect">
              <a:avLst>
                <a:gd name="adj" fmla="val 24810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396" name="AutoShape 12"/>
            <p:cNvSpPr>
              <a:spLocks/>
            </p:cNvSpPr>
            <p:nvPr/>
          </p:nvSpPr>
          <p:spPr bwMode="auto">
            <a:xfrm>
              <a:off x="315" y="598"/>
              <a:ext cx="284" cy="442"/>
            </a:xfrm>
            <a:prstGeom prst="roundRect">
              <a:avLst>
                <a:gd name="adj" fmla="val 23417"/>
              </a:avLst>
            </a:prstGeom>
            <a:noFill/>
            <a:ln w="36513" cap="flat">
              <a:solidFill>
                <a:srgbClr val="FFDC99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397" name="Rectangle 13"/>
            <p:cNvSpPr>
              <a:spLocks/>
            </p:cNvSpPr>
            <p:nvPr/>
          </p:nvSpPr>
          <p:spPr bwMode="auto">
            <a:xfrm>
              <a:off x="315" y="598"/>
              <a:ext cx="268" cy="20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398" name="Rectangle 14"/>
            <p:cNvSpPr>
              <a:spLocks/>
            </p:cNvSpPr>
            <p:nvPr/>
          </p:nvSpPr>
          <p:spPr bwMode="auto">
            <a:xfrm>
              <a:off x="315" y="598"/>
              <a:ext cx="284" cy="221"/>
            </a:xfrm>
            <a:prstGeom prst="rect">
              <a:avLst/>
            </a:prstGeom>
            <a:noFill/>
            <a:ln w="36513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399" name="AutoShape 15"/>
            <p:cNvSpPr>
              <a:spLocks/>
            </p:cNvSpPr>
            <p:nvPr/>
          </p:nvSpPr>
          <p:spPr bwMode="auto">
            <a:xfrm>
              <a:off x="315" y="598"/>
              <a:ext cx="284" cy="442"/>
            </a:xfrm>
            <a:prstGeom prst="roundRect">
              <a:avLst>
                <a:gd name="adj" fmla="val 23417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00" name="Line 16"/>
            <p:cNvSpPr>
              <a:spLocks noChangeShapeType="1"/>
            </p:cNvSpPr>
            <p:nvPr/>
          </p:nvSpPr>
          <p:spPr bwMode="auto">
            <a:xfrm>
              <a:off x="3799" y="945"/>
              <a:ext cx="268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01" name="Line 17"/>
            <p:cNvSpPr>
              <a:spLocks noChangeShapeType="1"/>
            </p:cNvSpPr>
            <p:nvPr/>
          </p:nvSpPr>
          <p:spPr bwMode="auto">
            <a:xfrm>
              <a:off x="3799" y="1071"/>
              <a:ext cx="268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02" name="Line 18"/>
            <p:cNvSpPr>
              <a:spLocks noChangeShapeType="1"/>
            </p:cNvSpPr>
            <p:nvPr/>
          </p:nvSpPr>
          <p:spPr bwMode="auto">
            <a:xfrm>
              <a:off x="3814" y="1197"/>
              <a:ext cx="253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03" name="AutoShape 19"/>
            <p:cNvSpPr>
              <a:spLocks/>
            </p:cNvSpPr>
            <p:nvPr/>
          </p:nvSpPr>
          <p:spPr bwMode="auto">
            <a:xfrm>
              <a:off x="2915" y="283"/>
              <a:ext cx="887" cy="1119"/>
            </a:xfrm>
            <a:prstGeom prst="roundRect">
              <a:avLst>
                <a:gd name="adj" fmla="val 7676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04" name="AutoShape 20"/>
            <p:cNvSpPr>
              <a:spLocks/>
            </p:cNvSpPr>
            <p:nvPr/>
          </p:nvSpPr>
          <p:spPr bwMode="auto">
            <a:xfrm>
              <a:off x="2915" y="283"/>
              <a:ext cx="882" cy="1135"/>
            </a:xfrm>
            <a:prstGeom prst="roundRect">
              <a:avLst>
                <a:gd name="adj" fmla="val 7542"/>
              </a:avLst>
            </a:prstGeom>
            <a:noFill/>
            <a:ln w="36513" cap="flat">
              <a:solidFill>
                <a:srgbClr val="FFDC99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05" name="Line 21"/>
            <p:cNvSpPr>
              <a:spLocks noChangeShapeType="1"/>
            </p:cNvSpPr>
            <p:nvPr/>
          </p:nvSpPr>
          <p:spPr bwMode="auto">
            <a:xfrm>
              <a:off x="2915" y="851"/>
              <a:ext cx="866" cy="1"/>
            </a:xfrm>
            <a:prstGeom prst="line">
              <a:avLst/>
            </a:prstGeom>
            <a:noFill/>
            <a:ln w="36513" cap="flat">
              <a:solidFill>
                <a:srgbClr val="FFDC99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06" name="Rectangle 22"/>
            <p:cNvSpPr>
              <a:spLocks/>
            </p:cNvSpPr>
            <p:nvPr/>
          </p:nvSpPr>
          <p:spPr bwMode="auto">
            <a:xfrm>
              <a:off x="2899" y="268"/>
              <a:ext cx="882" cy="5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07" name="Rectangle 23"/>
            <p:cNvSpPr>
              <a:spLocks/>
            </p:cNvSpPr>
            <p:nvPr/>
          </p:nvSpPr>
          <p:spPr bwMode="auto">
            <a:xfrm>
              <a:off x="2899" y="268"/>
              <a:ext cx="898" cy="583"/>
            </a:xfrm>
            <a:prstGeom prst="rect">
              <a:avLst/>
            </a:prstGeom>
            <a:noFill/>
            <a:ln w="36513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08" name="AutoShape 24"/>
            <p:cNvSpPr>
              <a:spLocks/>
            </p:cNvSpPr>
            <p:nvPr/>
          </p:nvSpPr>
          <p:spPr bwMode="auto">
            <a:xfrm>
              <a:off x="2915" y="283"/>
              <a:ext cx="903" cy="1135"/>
            </a:xfrm>
            <a:prstGeom prst="roundRect">
              <a:avLst>
                <a:gd name="adj" fmla="val 7537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09" name="Line 25"/>
            <p:cNvSpPr>
              <a:spLocks noChangeShapeType="1"/>
            </p:cNvSpPr>
            <p:nvPr/>
          </p:nvSpPr>
          <p:spPr bwMode="auto">
            <a:xfrm rot="10800000" flipH="1">
              <a:off x="2915" y="841"/>
              <a:ext cx="888" cy="10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10" name="Rectangle 26"/>
            <p:cNvSpPr>
              <a:spLocks/>
            </p:cNvSpPr>
            <p:nvPr/>
          </p:nvSpPr>
          <p:spPr bwMode="auto">
            <a:xfrm>
              <a:off x="1290" y="795"/>
              <a:ext cx="537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interface</a:t>
              </a:r>
            </a:p>
          </p:txBody>
        </p:sp>
        <p:sp>
          <p:nvSpPr>
            <p:cNvPr id="16411" name="Rectangle 27"/>
            <p:cNvSpPr>
              <a:spLocks/>
            </p:cNvSpPr>
            <p:nvPr/>
          </p:nvSpPr>
          <p:spPr bwMode="auto">
            <a:xfrm>
              <a:off x="1348" y="622"/>
              <a:ext cx="43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remote</a:t>
              </a:r>
            </a:p>
          </p:txBody>
        </p:sp>
        <p:sp>
          <p:nvSpPr>
            <p:cNvPr id="16412" name="Oval 28"/>
            <p:cNvSpPr>
              <a:spLocks/>
            </p:cNvSpPr>
            <p:nvPr/>
          </p:nvSpPr>
          <p:spPr bwMode="auto">
            <a:xfrm>
              <a:off x="2285" y="0"/>
              <a:ext cx="3056" cy="1701"/>
            </a:xfrm>
            <a:prstGeom prst="ellips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13" name="Line 29"/>
            <p:cNvSpPr>
              <a:spLocks noChangeShapeType="1"/>
            </p:cNvSpPr>
            <p:nvPr/>
          </p:nvSpPr>
          <p:spPr bwMode="auto">
            <a:xfrm>
              <a:off x="2237" y="929"/>
              <a:ext cx="678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14" name="Line 30"/>
            <p:cNvSpPr>
              <a:spLocks noChangeShapeType="1"/>
            </p:cNvSpPr>
            <p:nvPr/>
          </p:nvSpPr>
          <p:spPr bwMode="auto">
            <a:xfrm>
              <a:off x="2237" y="1103"/>
              <a:ext cx="678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15" name="Rectangle 31"/>
            <p:cNvSpPr>
              <a:spLocks/>
            </p:cNvSpPr>
            <p:nvPr/>
          </p:nvSpPr>
          <p:spPr bwMode="auto">
            <a:xfrm>
              <a:off x="2017" y="905"/>
              <a:ext cx="19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m1</a:t>
              </a:r>
            </a:p>
          </p:txBody>
        </p:sp>
        <p:sp>
          <p:nvSpPr>
            <p:cNvPr id="16416" name="Rectangle 32"/>
            <p:cNvSpPr>
              <a:spLocks/>
            </p:cNvSpPr>
            <p:nvPr/>
          </p:nvSpPr>
          <p:spPr bwMode="auto">
            <a:xfrm>
              <a:off x="2017" y="1063"/>
              <a:ext cx="19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m2</a:t>
              </a:r>
            </a:p>
          </p:txBody>
        </p:sp>
        <p:sp>
          <p:nvSpPr>
            <p:cNvPr id="16417" name="Rectangle 33"/>
            <p:cNvSpPr>
              <a:spLocks/>
            </p:cNvSpPr>
            <p:nvPr/>
          </p:nvSpPr>
          <p:spPr bwMode="auto">
            <a:xfrm>
              <a:off x="2017" y="1221"/>
              <a:ext cx="19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m3</a:t>
              </a:r>
            </a:p>
          </p:txBody>
        </p:sp>
        <p:sp>
          <p:nvSpPr>
            <p:cNvPr id="16418" name="Rectangle 34"/>
            <p:cNvSpPr>
              <a:spLocks/>
            </p:cNvSpPr>
            <p:nvPr/>
          </p:nvSpPr>
          <p:spPr bwMode="auto">
            <a:xfrm>
              <a:off x="4112" y="874"/>
              <a:ext cx="19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m4</a:t>
              </a:r>
            </a:p>
          </p:txBody>
        </p:sp>
        <p:sp>
          <p:nvSpPr>
            <p:cNvPr id="16419" name="Rectangle 35"/>
            <p:cNvSpPr>
              <a:spLocks/>
            </p:cNvSpPr>
            <p:nvPr/>
          </p:nvSpPr>
          <p:spPr bwMode="auto">
            <a:xfrm>
              <a:off x="4112" y="1000"/>
              <a:ext cx="19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m5</a:t>
              </a:r>
            </a:p>
          </p:txBody>
        </p:sp>
        <p:sp>
          <p:nvSpPr>
            <p:cNvPr id="16420" name="Rectangle 36"/>
            <p:cNvSpPr>
              <a:spLocks/>
            </p:cNvSpPr>
            <p:nvPr/>
          </p:nvSpPr>
          <p:spPr bwMode="auto">
            <a:xfrm>
              <a:off x="4112" y="1142"/>
              <a:ext cx="19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m6</a:t>
              </a:r>
            </a:p>
          </p:txBody>
        </p:sp>
        <p:sp>
          <p:nvSpPr>
            <p:cNvPr id="16421" name="Rectangle 37"/>
            <p:cNvSpPr>
              <a:spLocks/>
            </p:cNvSpPr>
            <p:nvPr/>
          </p:nvSpPr>
          <p:spPr bwMode="auto">
            <a:xfrm>
              <a:off x="3167" y="543"/>
              <a:ext cx="29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Data</a:t>
              </a:r>
            </a:p>
          </p:txBody>
        </p:sp>
        <p:sp>
          <p:nvSpPr>
            <p:cNvPr id="16422" name="Rectangle 38"/>
            <p:cNvSpPr>
              <a:spLocks/>
            </p:cNvSpPr>
            <p:nvPr/>
          </p:nvSpPr>
          <p:spPr bwMode="auto">
            <a:xfrm>
              <a:off x="2934" y="937"/>
              <a:ext cx="95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implementation</a:t>
              </a:r>
            </a:p>
          </p:txBody>
        </p:sp>
        <p:sp>
          <p:nvSpPr>
            <p:cNvPr id="16423" name="Line 39"/>
            <p:cNvSpPr>
              <a:spLocks noChangeShapeType="1"/>
            </p:cNvSpPr>
            <p:nvPr/>
          </p:nvSpPr>
          <p:spPr bwMode="auto">
            <a:xfrm>
              <a:off x="315" y="803"/>
              <a:ext cx="268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24" name="Oval 40"/>
            <p:cNvSpPr>
              <a:spLocks/>
            </p:cNvSpPr>
            <p:nvPr/>
          </p:nvSpPr>
          <p:spPr bwMode="auto">
            <a:xfrm>
              <a:off x="0" y="441"/>
              <a:ext cx="930" cy="709"/>
            </a:xfrm>
            <a:prstGeom prst="ellips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25" name="Freeform 41"/>
            <p:cNvSpPr>
              <a:spLocks/>
            </p:cNvSpPr>
            <p:nvPr/>
          </p:nvSpPr>
          <p:spPr bwMode="auto">
            <a:xfrm>
              <a:off x="1576" y="1071"/>
              <a:ext cx="94" cy="63"/>
            </a:xfrm>
            <a:custGeom>
              <a:avLst/>
              <a:gdLst>
                <a:gd name="T0" fmla="*/ 0 w 21600"/>
                <a:gd name="T1" fmla="*/ 10971 h 21600"/>
                <a:gd name="T2" fmla="*/ 3447 w 21600"/>
                <a:gd name="T3" fmla="*/ 0 h 21600"/>
                <a:gd name="T4" fmla="*/ 21600 w 21600"/>
                <a:gd name="T5" fmla="*/ 10971 h 21600"/>
                <a:gd name="T6" fmla="*/ 3447 w 21600"/>
                <a:gd name="T7" fmla="*/ 21600 h 21600"/>
                <a:gd name="T8" fmla="*/ 0 w 21600"/>
                <a:gd name="T9" fmla="*/ 10971 h 21600"/>
                <a:gd name="T10" fmla="*/ 0 w 21600"/>
                <a:gd name="T11" fmla="*/ 1097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10971"/>
                  </a:moveTo>
                  <a:lnTo>
                    <a:pt x="3447" y="0"/>
                  </a:lnTo>
                  <a:lnTo>
                    <a:pt x="21600" y="10971"/>
                  </a:lnTo>
                  <a:lnTo>
                    <a:pt x="3447" y="21600"/>
                  </a:lnTo>
                  <a:lnTo>
                    <a:pt x="0" y="10971"/>
                  </a:lnTo>
                  <a:close/>
                  <a:moveTo>
                    <a:pt x="0" y="10971"/>
                  </a:moveTo>
                </a:path>
              </a:pathLst>
            </a:custGeom>
            <a:solidFill>
              <a:srgbClr val="000000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26" name="Freeform 42"/>
            <p:cNvSpPr>
              <a:spLocks/>
            </p:cNvSpPr>
            <p:nvPr/>
          </p:nvSpPr>
          <p:spPr bwMode="auto">
            <a:xfrm>
              <a:off x="488" y="866"/>
              <a:ext cx="1088" cy="237"/>
            </a:xfrm>
            <a:custGeom>
              <a:avLst/>
              <a:gdLst>
                <a:gd name="T0" fmla="*/ 21600 w 21600"/>
                <a:gd name="T1" fmla="*/ 21600 h 21600"/>
                <a:gd name="T2" fmla="*/ 13143 w 21600"/>
                <a:gd name="T3" fmla="*/ 20142 h 21600"/>
                <a:gd name="T4" fmla="*/ 6274 w 21600"/>
                <a:gd name="T5" fmla="*/ 14400 h 21600"/>
                <a:gd name="T6" fmla="*/ 1886 w 21600"/>
                <a:gd name="T7" fmla="*/ 8658 h 21600"/>
                <a:gd name="T8" fmla="*/ 635 w 21600"/>
                <a:gd name="T9" fmla="*/ 4375 h 21600"/>
                <a:gd name="T10" fmla="*/ 0 w 21600"/>
                <a:gd name="T11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13143" y="20142"/>
                  </a:lnTo>
                  <a:lnTo>
                    <a:pt x="6274" y="14400"/>
                  </a:lnTo>
                  <a:lnTo>
                    <a:pt x="1886" y="8658"/>
                  </a:lnTo>
                  <a:lnTo>
                    <a:pt x="635" y="4375"/>
                  </a:lnTo>
                  <a:lnTo>
                    <a:pt x="0" y="0"/>
                  </a:lnTo>
                </a:path>
              </a:pathLst>
            </a:cu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27" name="Freeform 43"/>
            <p:cNvSpPr>
              <a:spLocks/>
            </p:cNvSpPr>
            <p:nvPr/>
          </p:nvSpPr>
          <p:spPr bwMode="auto">
            <a:xfrm>
              <a:off x="4286" y="1024"/>
              <a:ext cx="110" cy="47"/>
            </a:xfrm>
            <a:custGeom>
              <a:avLst/>
              <a:gdLst>
                <a:gd name="T0" fmla="*/ 21600 w 21600"/>
                <a:gd name="T1" fmla="*/ 7353 h 21600"/>
                <a:gd name="T2" fmla="*/ 18458 w 21600"/>
                <a:gd name="T3" fmla="*/ 21600 h 21600"/>
                <a:gd name="T4" fmla="*/ 0 w 21600"/>
                <a:gd name="T5" fmla="*/ 14247 h 21600"/>
                <a:gd name="T6" fmla="*/ 18458 w 21600"/>
                <a:gd name="T7" fmla="*/ 0 h 21600"/>
                <a:gd name="T8" fmla="*/ 21600 w 21600"/>
                <a:gd name="T9" fmla="*/ 7353 h 21600"/>
                <a:gd name="T10" fmla="*/ 21600 w 21600"/>
                <a:gd name="T11" fmla="*/ 735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21600" y="7353"/>
                  </a:moveTo>
                  <a:lnTo>
                    <a:pt x="18458" y="21600"/>
                  </a:lnTo>
                  <a:lnTo>
                    <a:pt x="0" y="14247"/>
                  </a:lnTo>
                  <a:lnTo>
                    <a:pt x="18458" y="0"/>
                  </a:lnTo>
                  <a:lnTo>
                    <a:pt x="21600" y="7353"/>
                  </a:lnTo>
                  <a:close/>
                  <a:moveTo>
                    <a:pt x="21600" y="7353"/>
                  </a:moveTo>
                </a:path>
              </a:pathLst>
            </a:custGeom>
            <a:solidFill>
              <a:srgbClr val="000000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28" name="Freeform 44"/>
            <p:cNvSpPr>
              <a:spLocks/>
            </p:cNvSpPr>
            <p:nvPr/>
          </p:nvSpPr>
          <p:spPr bwMode="auto">
            <a:xfrm>
              <a:off x="4380" y="772"/>
              <a:ext cx="520" cy="268"/>
            </a:xfrm>
            <a:custGeom>
              <a:avLst/>
              <a:gdLst>
                <a:gd name="T0" fmla="*/ 21600 w 21600"/>
                <a:gd name="T1" fmla="*/ 0 h 21600"/>
                <a:gd name="T2" fmla="*/ 20312 w 21600"/>
                <a:gd name="T3" fmla="*/ 7576 h 21600"/>
                <a:gd name="T4" fmla="*/ 15702 w 21600"/>
                <a:gd name="T5" fmla="*/ 15233 h 21600"/>
                <a:gd name="T6" fmla="*/ 8515 w 21600"/>
                <a:gd name="T7" fmla="*/ 20310 h 21600"/>
                <a:gd name="T8" fmla="*/ 0 w 21600"/>
                <a:gd name="T9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600" h="21600">
                  <a:moveTo>
                    <a:pt x="21600" y="0"/>
                  </a:moveTo>
                  <a:lnTo>
                    <a:pt x="20312" y="7576"/>
                  </a:lnTo>
                  <a:lnTo>
                    <a:pt x="15702" y="15233"/>
                  </a:lnTo>
                  <a:lnTo>
                    <a:pt x="8515" y="20310"/>
                  </a:lnTo>
                  <a:lnTo>
                    <a:pt x="0" y="21600"/>
                  </a:lnTo>
                </a:path>
              </a:pathLst>
            </a:cu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29" name="Rectangle 45"/>
            <p:cNvSpPr>
              <a:spLocks/>
            </p:cNvSpPr>
            <p:nvPr/>
          </p:nvSpPr>
          <p:spPr bwMode="auto">
            <a:xfrm>
              <a:off x="3050" y="122"/>
              <a:ext cx="43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remote</a:t>
              </a:r>
            </a:p>
          </p:txBody>
        </p:sp>
        <p:sp>
          <p:nvSpPr>
            <p:cNvPr id="16430" name="Rectangle 46"/>
            <p:cNvSpPr>
              <a:spLocks/>
            </p:cNvSpPr>
            <p:nvPr/>
          </p:nvSpPr>
          <p:spPr bwMode="auto">
            <a:xfrm>
              <a:off x="3453" y="122"/>
              <a:ext cx="37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object</a:t>
              </a:r>
            </a:p>
          </p:txBody>
        </p:sp>
        <p:sp>
          <p:nvSpPr>
            <p:cNvPr id="16431" name="Line 47"/>
            <p:cNvSpPr>
              <a:spLocks noChangeShapeType="1"/>
            </p:cNvSpPr>
            <p:nvPr/>
          </p:nvSpPr>
          <p:spPr bwMode="auto">
            <a:xfrm>
              <a:off x="2222" y="1276"/>
              <a:ext cx="693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32" name="Rectangle 48"/>
            <p:cNvSpPr>
              <a:spLocks/>
            </p:cNvSpPr>
            <p:nvPr/>
          </p:nvSpPr>
          <p:spPr bwMode="auto">
            <a:xfrm>
              <a:off x="1778" y="905"/>
              <a:ext cx="140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8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{</a:t>
              </a:r>
            </a:p>
          </p:txBody>
        </p:sp>
        <p:sp>
          <p:nvSpPr>
            <p:cNvPr id="16433" name="Rectangle 49"/>
            <p:cNvSpPr>
              <a:spLocks/>
            </p:cNvSpPr>
            <p:nvPr/>
          </p:nvSpPr>
          <p:spPr bwMode="auto">
            <a:xfrm>
              <a:off x="3019" y="1173"/>
              <a:ext cx="69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of methods</a:t>
              </a: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1DC17A6-D834-43C2-9A91-70BA98447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11807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Actions in a Distributed Object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9492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Objects in the chain of invocation can be in different processes or different computers. Once you cross a boundary RMI is used.</a:t>
            </a:r>
          </a:p>
          <a:p>
            <a:r>
              <a:rPr lang="en-US" dirty="0"/>
              <a:t>When an action leads to instantiation of new object, the object will live in the process where instantiation is requested. If it has an RI then it will be  a remote object with ROR.</a:t>
            </a:r>
          </a:p>
          <a:p>
            <a:r>
              <a:rPr lang="en-US" dirty="0"/>
              <a:t>Garbage Collection – Cooperation between local garbage collectors and an added module that does distributed garbage collection.</a:t>
            </a:r>
          </a:p>
          <a:p>
            <a:r>
              <a:rPr lang="en-US" dirty="0"/>
              <a:t>Exceptions – Process containing remote object may have crashed or too busy to reply, or the result message is lost.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2ACBF5-D81C-40C0-BD07-48474D711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32639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Line 2"/>
          <p:cNvSpPr>
            <a:spLocks noChangeShapeType="1"/>
          </p:cNvSpPr>
          <p:nvPr/>
        </p:nvSpPr>
        <p:spPr bwMode="auto">
          <a:xfrm>
            <a:off x="457200" y="1143000"/>
            <a:ext cx="8153400" cy="1588"/>
          </a:xfrm>
          <a:prstGeom prst="line">
            <a:avLst/>
          </a:prstGeom>
          <a:noFill/>
          <a:ln w="127000" cap="flat">
            <a:solidFill>
              <a:srgbClr val="FFCC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Autofit/>
          </a:bodyPr>
          <a:lstStyle/>
          <a:p>
            <a:r>
              <a:rPr lang="en-US" sz="3600" dirty="0"/>
              <a:t>Figure 5.14</a:t>
            </a:r>
            <a:br>
              <a:rPr lang="en-US" sz="3600" dirty="0"/>
            </a:br>
            <a:r>
              <a:rPr lang="en-US" sz="3600" dirty="0"/>
              <a:t>Instantiation of remote objects 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2896394"/>
            <a:ext cx="866482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3EB349C-FD76-4759-8F9E-2E99742C0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20770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Implementation </a:t>
            </a:r>
            <a:r>
              <a:rPr lang="en-US" dirty="0"/>
              <a:t>of RMI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Communication Module</a:t>
            </a:r>
          </a:p>
          <a:p>
            <a:pPr lvl="1"/>
            <a:r>
              <a:rPr lang="en-US" dirty="0"/>
              <a:t>Two comm. modules carry out the request-reply protocol, which transmits request and reply messages between client and server.</a:t>
            </a:r>
          </a:p>
          <a:p>
            <a:pPr lvl="2"/>
            <a:r>
              <a:rPr lang="en-US" dirty="0"/>
              <a:t>Also responsible for invocation semantics (like at-most-once)</a:t>
            </a:r>
          </a:p>
          <a:p>
            <a:pPr lvl="2"/>
            <a:r>
              <a:rPr lang="en-US" dirty="0"/>
              <a:t>On the server it selects the dispatcher for the class of the object to be invoked.</a:t>
            </a:r>
          </a:p>
          <a:p>
            <a:r>
              <a:rPr lang="en-US" dirty="0"/>
              <a:t>Remote Reference Module</a:t>
            </a:r>
          </a:p>
          <a:p>
            <a:pPr lvl="1"/>
            <a:r>
              <a:rPr lang="en-US" dirty="0"/>
              <a:t>translate between local and remote object references and create remote object references.</a:t>
            </a:r>
          </a:p>
          <a:p>
            <a:pPr lvl="1"/>
            <a:r>
              <a:rPr lang="en-US" dirty="0"/>
              <a:t>It has a remote object table that has:</a:t>
            </a:r>
          </a:p>
          <a:p>
            <a:pPr lvl="2"/>
            <a:r>
              <a:rPr lang="en-US" dirty="0"/>
              <a:t>an entry for all the remote objects held by the process.</a:t>
            </a:r>
          </a:p>
          <a:p>
            <a:pPr lvl="2"/>
            <a:r>
              <a:rPr lang="en-US" dirty="0"/>
              <a:t>an entry for each local proxy</a:t>
            </a:r>
          </a:p>
          <a:p>
            <a:pPr lvl="1"/>
            <a:r>
              <a:rPr lang="en-US" dirty="0"/>
              <a:t>Actions:</a:t>
            </a:r>
          </a:p>
          <a:p>
            <a:pPr lvl="2"/>
            <a:r>
              <a:rPr lang="en-US" dirty="0"/>
              <a:t>If remote object is to be passed as an argument or result for the first time, then its ROR is added to the table.</a:t>
            </a:r>
          </a:p>
          <a:p>
            <a:pPr lvl="2"/>
            <a:r>
              <a:rPr lang="en-US" dirty="0"/>
              <a:t>When an ROR arrives in a request or reply message, the remote ref. module is asked for the corresponding local object reference.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B9D879-B356-423C-9586-EB43A8783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14503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of RMI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Servants – Is an instance of a class that provides the body of a remote object.</a:t>
            </a:r>
          </a:p>
          <a:p>
            <a:pPr lvl="1"/>
            <a:r>
              <a:rPr lang="en-US" dirty="0"/>
              <a:t>It handles the remote requests passed by the corresponding skeletons.</a:t>
            </a:r>
          </a:p>
          <a:p>
            <a:r>
              <a:rPr lang="en-US" dirty="0"/>
              <a:t>The RMI Software</a:t>
            </a:r>
          </a:p>
          <a:p>
            <a:pPr lvl="1"/>
            <a:r>
              <a:rPr lang="en-US" dirty="0"/>
              <a:t>Layer of software between application level object and the communication and remote reference module.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C66882-4358-4D0B-97DF-74E90FDE2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58085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of RMI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Role of the middleware objects (See next figure).</a:t>
            </a:r>
          </a:p>
          <a:p>
            <a:pPr lvl="1"/>
            <a:r>
              <a:rPr lang="en-US" dirty="0"/>
              <a:t>Proxy: make remote method invocation transparent to clients by behaving like a local object to the invoker.</a:t>
            </a:r>
          </a:p>
          <a:p>
            <a:pPr lvl="2"/>
            <a:r>
              <a:rPr lang="en-US" dirty="0"/>
              <a:t>Hides the details of ROR, </a:t>
            </a:r>
            <a:r>
              <a:rPr lang="en-US" dirty="0" err="1"/>
              <a:t>marshalling</a:t>
            </a:r>
            <a:r>
              <a:rPr lang="en-US" dirty="0"/>
              <a:t> arguments, and </a:t>
            </a:r>
            <a:r>
              <a:rPr lang="en-US" dirty="0" err="1"/>
              <a:t>unmarshalling</a:t>
            </a:r>
            <a:r>
              <a:rPr lang="en-US" dirty="0"/>
              <a:t> results.</a:t>
            </a:r>
          </a:p>
          <a:p>
            <a:pPr lvl="1"/>
            <a:r>
              <a:rPr lang="en-US" dirty="0"/>
              <a:t>Dispatcher: A server has one dispatcher and one skeleton for each class representing a remote object.</a:t>
            </a:r>
          </a:p>
          <a:p>
            <a:pPr lvl="2"/>
            <a:r>
              <a:rPr lang="en-US" dirty="0"/>
              <a:t>Receives request messages from comm. module.</a:t>
            </a:r>
          </a:p>
          <a:p>
            <a:pPr lvl="2"/>
            <a:r>
              <a:rPr lang="en-US" dirty="0"/>
              <a:t>Use </a:t>
            </a:r>
            <a:r>
              <a:rPr lang="en-US" dirty="0" err="1"/>
              <a:t>operationId</a:t>
            </a:r>
            <a:r>
              <a:rPr lang="en-US" dirty="0"/>
              <a:t> to select the appropriate method in the skeleton.</a:t>
            </a:r>
          </a:p>
          <a:p>
            <a:pPr lvl="1"/>
            <a:r>
              <a:rPr lang="en-US" dirty="0"/>
              <a:t>Skeleton: implements the methods in the remote interface. </a:t>
            </a:r>
          </a:p>
          <a:p>
            <a:pPr lvl="2"/>
            <a:r>
              <a:rPr lang="en-US" dirty="0" err="1"/>
              <a:t>unmarshals</a:t>
            </a:r>
            <a:r>
              <a:rPr lang="en-US" dirty="0"/>
              <a:t> the arguments in the request message and invokes the corresponding servant method.</a:t>
            </a:r>
          </a:p>
          <a:p>
            <a:pPr lvl="2"/>
            <a:r>
              <a:rPr lang="en-US" dirty="0"/>
              <a:t>Wait for invocation to complete and marshals the result with any exceptions in a reply message to the sending proxy method.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36E8E3-BE0F-41F0-819A-609D12736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45706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Line 2"/>
          <p:cNvSpPr>
            <a:spLocks noChangeShapeType="1"/>
          </p:cNvSpPr>
          <p:nvPr/>
        </p:nvSpPr>
        <p:spPr bwMode="auto">
          <a:xfrm>
            <a:off x="457200" y="1143000"/>
            <a:ext cx="8153400" cy="1588"/>
          </a:xfrm>
          <a:prstGeom prst="line">
            <a:avLst/>
          </a:prstGeom>
          <a:noFill/>
          <a:ln w="127000" cap="flat">
            <a:solidFill>
              <a:srgbClr val="FFCC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Autofit/>
          </a:bodyPr>
          <a:lstStyle/>
          <a:p>
            <a:r>
              <a:rPr lang="en-US" sz="3200" dirty="0"/>
              <a:t>Figure 5.15</a:t>
            </a:r>
            <a:br>
              <a:rPr lang="en-US" sz="3200" dirty="0"/>
            </a:br>
            <a:r>
              <a:rPr lang="en-US" sz="3200" dirty="0"/>
              <a:t>The role of proxy and skeleton in remote method invocation</a:t>
            </a: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32" y="2172705"/>
            <a:ext cx="8886092" cy="370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A643606-2DCC-4AE1-BBA3-31B808894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80434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of RMI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Generation of proxies, dispatchers and skeletons is automatic by the interface compiler.</a:t>
            </a:r>
          </a:p>
          <a:p>
            <a:r>
              <a:rPr lang="en-US" dirty="0"/>
              <a:t>Dynamic Invocation:</a:t>
            </a:r>
          </a:p>
          <a:p>
            <a:pPr lvl="1"/>
            <a:r>
              <a:rPr lang="en-US" dirty="0"/>
              <a:t>Alternative to proxies as proxies are static generated at compile-time.</a:t>
            </a:r>
          </a:p>
          <a:p>
            <a:pPr lvl="1"/>
            <a:r>
              <a:rPr lang="en-US" dirty="0"/>
              <a:t>What if the client receives a remote reference to an object whose remote interface was not available at compile-time. So we need another way to invoke the remote object.</a:t>
            </a:r>
          </a:p>
          <a:p>
            <a:pPr lvl="2"/>
            <a:r>
              <a:rPr lang="en-US" dirty="0"/>
              <a:t>Dynamic invocation gives the client access to a generic representation of a remote operation like the </a:t>
            </a:r>
            <a:r>
              <a:rPr lang="en-US" dirty="0" err="1"/>
              <a:t>doOperation</a:t>
            </a:r>
            <a:r>
              <a:rPr lang="en-US" dirty="0"/>
              <a:t>.</a:t>
            </a:r>
          </a:p>
          <a:p>
            <a:r>
              <a:rPr lang="en-US" dirty="0"/>
              <a:t>Dynamic Skeletons</a:t>
            </a:r>
          </a:p>
          <a:p>
            <a:pPr lvl="1"/>
            <a:r>
              <a:rPr lang="en-US" dirty="0"/>
              <a:t>Server will need to host remote objects whose interfaces were not known at compile-time.</a:t>
            </a:r>
          </a:p>
          <a:p>
            <a:pPr lvl="1"/>
            <a:r>
              <a:rPr lang="en-US" dirty="0"/>
              <a:t>A server with dynamic skeletons will be able to handle this.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388586-6AC2-4331-92D0-7B8032DA1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329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457200" y="1117088"/>
            <a:ext cx="8153400" cy="1588"/>
          </a:xfrm>
          <a:prstGeom prst="line">
            <a:avLst/>
          </a:prstGeom>
          <a:noFill/>
          <a:ln w="127000" cap="flat">
            <a:solidFill>
              <a:srgbClr val="FFCC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-61264"/>
            <a:ext cx="8229600" cy="1143000"/>
          </a:xfrm>
          <a:ln/>
        </p:spPr>
        <p:txBody>
          <a:bodyPr rIns="132080">
            <a:normAutofit fontScale="90000"/>
          </a:bodyPr>
          <a:lstStyle/>
          <a:p>
            <a:r>
              <a:rPr lang="en-US" dirty="0"/>
              <a:t>Figure 5.2</a:t>
            </a:r>
            <a:br>
              <a:rPr lang="en-US" dirty="0"/>
            </a:br>
            <a:r>
              <a:rPr lang="en-US" dirty="0"/>
              <a:t>Request-reply communication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3F167B5-3359-40FF-8B9D-FDBA82943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5</a:t>
            </a:fld>
            <a:endParaRPr lang="en-US"/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B74B8BB6-E6B9-4C1E-9E63-2EA4A9796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0121" y="4153208"/>
            <a:ext cx="4805256" cy="2568267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/>
              <a:t>doOperation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Send the request message to invoke a remote operation</a:t>
            </a:r>
          </a:p>
          <a:p>
            <a:pPr lvl="2"/>
            <a:r>
              <a:rPr lang="en-US" dirty="0"/>
              <a:t>argument is the server that has it</a:t>
            </a:r>
          </a:p>
          <a:p>
            <a:pPr lvl="1"/>
            <a:r>
              <a:rPr lang="en-US" dirty="0"/>
              <a:t>result is a byte array that has the reply</a:t>
            </a:r>
          </a:p>
          <a:p>
            <a:pPr lvl="1"/>
            <a:r>
              <a:rPr lang="en-US" dirty="0"/>
              <a:t>caller </a:t>
            </a:r>
            <a:r>
              <a:rPr lang="en-US" u="sng" dirty="0"/>
              <a:t>blocks</a:t>
            </a:r>
            <a:r>
              <a:rPr lang="en-US" dirty="0"/>
              <a:t> until reply is received</a:t>
            </a:r>
          </a:p>
          <a:p>
            <a:r>
              <a:rPr lang="en-US" dirty="0" err="1"/>
              <a:t>getRequest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used by the server to get the request</a:t>
            </a:r>
          </a:p>
          <a:p>
            <a:r>
              <a:rPr lang="en-US" dirty="0" err="1"/>
              <a:t>sendReply</a:t>
            </a:r>
            <a:r>
              <a:rPr lang="en-US" dirty="0"/>
              <a:t>()</a:t>
            </a:r>
          </a:p>
        </p:txBody>
      </p:sp>
      <p:sp>
        <p:nvSpPr>
          <p:cNvPr id="37" name="Content Placeholder 4">
            <a:extLst>
              <a:ext uri="{FF2B5EF4-FFF2-40B4-BE49-F238E27FC236}">
                <a16:creationId xmlns:a16="http://schemas.microsoft.com/office/drawing/2014/main" id="{18AA969B-2E1E-4754-82DA-B6502A82498B}"/>
              </a:ext>
            </a:extLst>
          </p:cNvPr>
          <p:cNvSpPr txBox="1">
            <a:spLocks/>
          </p:cNvSpPr>
          <p:nvPr/>
        </p:nvSpPr>
        <p:spPr>
          <a:xfrm>
            <a:off x="363890" y="4166125"/>
            <a:ext cx="3638939" cy="241219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u="sng" dirty="0"/>
              <a:t>Synchronous</a:t>
            </a:r>
            <a:r>
              <a:rPr lang="en-US" sz="2200" dirty="0"/>
              <a:t> request/reply</a:t>
            </a:r>
          </a:p>
          <a:p>
            <a:pPr lvl="1"/>
            <a:r>
              <a:rPr lang="en-US" sz="2000" dirty="0"/>
              <a:t>The </a:t>
            </a:r>
            <a:r>
              <a:rPr lang="en-US" sz="2000" b="1" dirty="0"/>
              <a:t>client</a:t>
            </a:r>
            <a:r>
              <a:rPr lang="en-US" sz="2000" dirty="0"/>
              <a:t> process </a:t>
            </a:r>
            <a:r>
              <a:rPr lang="en-US" sz="2000" u="sng" dirty="0"/>
              <a:t>blocks</a:t>
            </a:r>
            <a:r>
              <a:rPr lang="en-US" sz="2000" dirty="0"/>
              <a:t> until the reply arrives from the </a:t>
            </a:r>
            <a:r>
              <a:rPr lang="en-US" sz="2000" b="1" dirty="0"/>
              <a:t>server</a:t>
            </a:r>
            <a:r>
              <a:rPr lang="en-US" sz="2000" dirty="0"/>
              <a:t>.</a:t>
            </a:r>
            <a:endParaRPr lang="en-US" sz="1400" dirty="0"/>
          </a:p>
          <a:p>
            <a:pPr marL="57150" indent="0">
              <a:buNone/>
            </a:pPr>
            <a:endParaRPr lang="en-US" sz="1800" dirty="0"/>
          </a:p>
          <a:p>
            <a:pPr marL="57150" indent="0">
              <a:buNone/>
            </a:pPr>
            <a:r>
              <a:rPr lang="en-US" sz="1800" dirty="0" err="1"/>
              <a:t>resultArray</a:t>
            </a:r>
            <a:r>
              <a:rPr lang="en-US" sz="1800" dirty="0"/>
              <a:t> = </a:t>
            </a:r>
            <a:r>
              <a:rPr lang="en-US" sz="1800" b="1" dirty="0" err="1"/>
              <a:t>doOperation</a:t>
            </a:r>
            <a:r>
              <a:rPr lang="en-US" sz="1800" dirty="0"/>
              <a:t> (server, </a:t>
            </a:r>
            <a:r>
              <a:rPr lang="en-US" sz="1800" dirty="0" err="1"/>
              <a:t>opID</a:t>
            </a:r>
            <a:r>
              <a:rPr lang="en-US" sz="1800" dirty="0"/>
              <a:t>, …);</a:t>
            </a:r>
          </a:p>
          <a:p>
            <a:pPr marL="57150" indent="0">
              <a:buNone/>
            </a:pPr>
            <a:endParaRPr lang="en-US" sz="1800" dirty="0"/>
          </a:p>
          <a:p>
            <a:pPr indent="-285750"/>
            <a:r>
              <a:rPr lang="en-US" sz="2200" u="sng" dirty="0"/>
              <a:t>Asynchronous</a:t>
            </a:r>
            <a:r>
              <a:rPr lang="en-US" sz="2200" dirty="0"/>
              <a:t> request/reply (7.5.2)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200A044-7C57-4BE2-A172-F378343EA20C}"/>
              </a:ext>
            </a:extLst>
          </p:cNvPr>
          <p:cNvGrpSpPr/>
          <p:nvPr/>
        </p:nvGrpSpPr>
        <p:grpSpPr>
          <a:xfrm>
            <a:off x="1046996" y="1231544"/>
            <a:ext cx="7075011" cy="2704559"/>
            <a:chOff x="495300" y="1731963"/>
            <a:chExt cx="7973158" cy="3441701"/>
          </a:xfrm>
        </p:grpSpPr>
        <p:sp>
          <p:nvSpPr>
            <p:cNvPr id="39" name="Rectangle 4">
              <a:extLst>
                <a:ext uri="{FF2B5EF4-FFF2-40B4-BE49-F238E27FC236}">
                  <a16:creationId xmlns:a16="http://schemas.microsoft.com/office/drawing/2014/main" id="{D8EF81CB-9C5B-4275-9271-C98F2501A4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695950" y="1993901"/>
              <a:ext cx="2749062" cy="3154363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0" name="Rectangle 5">
              <a:extLst>
                <a:ext uri="{FF2B5EF4-FFF2-40B4-BE49-F238E27FC236}">
                  <a16:creationId xmlns:a16="http://schemas.microsoft.com/office/drawing/2014/main" id="{E09D00BC-4F5C-476F-A7F0-515A1D960AC2}"/>
                </a:ext>
              </a:extLst>
            </p:cNvPr>
            <p:cNvSpPr>
              <a:spLocks/>
            </p:cNvSpPr>
            <p:nvPr/>
          </p:nvSpPr>
          <p:spPr bwMode="auto">
            <a:xfrm>
              <a:off x="5695950" y="1993901"/>
              <a:ext cx="2772508" cy="3179763"/>
            </a:xfrm>
            <a:prstGeom prst="rect">
              <a:avLst/>
            </a:prstGeom>
            <a:noFill/>
            <a:ln w="36513" cap="flat">
              <a:solidFill>
                <a:srgbClr val="FFDC99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" name="Rectangle 6">
              <a:extLst>
                <a:ext uri="{FF2B5EF4-FFF2-40B4-BE49-F238E27FC236}">
                  <a16:creationId xmlns:a16="http://schemas.microsoft.com/office/drawing/2014/main" id="{0C67C400-C92C-4A14-8250-10B5E854DFFA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300" y="1993901"/>
              <a:ext cx="2750527" cy="3154363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2" name="Rectangle 7">
              <a:extLst>
                <a:ext uri="{FF2B5EF4-FFF2-40B4-BE49-F238E27FC236}">
                  <a16:creationId xmlns:a16="http://schemas.microsoft.com/office/drawing/2014/main" id="{4A2D6D12-638F-438C-90A4-DE80257D8DC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300" y="1993901"/>
              <a:ext cx="2773974" cy="3179763"/>
            </a:xfrm>
            <a:prstGeom prst="rect">
              <a:avLst/>
            </a:prstGeom>
            <a:noFill/>
            <a:ln w="36513" cap="flat">
              <a:solidFill>
                <a:srgbClr val="FFDC99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3" name="Rectangle 8">
              <a:extLst>
                <a:ext uri="{FF2B5EF4-FFF2-40B4-BE49-F238E27FC236}">
                  <a16:creationId xmlns:a16="http://schemas.microsoft.com/office/drawing/2014/main" id="{DCE19EB4-B1A3-4AE7-BBA8-50D615368A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6797" y="2608263"/>
              <a:ext cx="813196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Request</a:t>
              </a:r>
            </a:p>
          </p:txBody>
        </p:sp>
        <p:sp>
          <p:nvSpPr>
            <p:cNvPr id="44" name="Rectangle 9">
              <a:extLst>
                <a:ext uri="{FF2B5EF4-FFF2-40B4-BE49-F238E27FC236}">
                  <a16:creationId xmlns:a16="http://schemas.microsoft.com/office/drawing/2014/main" id="{38B9C8F3-3AA2-4DBD-9F49-F457BA627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4474" y="1731963"/>
              <a:ext cx="653296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Server</a:t>
              </a:r>
            </a:p>
          </p:txBody>
        </p:sp>
        <p:sp>
          <p:nvSpPr>
            <p:cNvPr id="45" name="Rectangle 10">
              <a:extLst>
                <a:ext uri="{FF2B5EF4-FFF2-40B4-BE49-F238E27FC236}">
                  <a16:creationId xmlns:a16="http://schemas.microsoft.com/office/drawing/2014/main" id="{95A33728-41DE-470B-8BF9-96906A555E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8816" y="1731963"/>
              <a:ext cx="573547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Client</a:t>
              </a:r>
            </a:p>
          </p:txBody>
        </p:sp>
        <p:sp>
          <p:nvSpPr>
            <p:cNvPr id="46" name="Oval 11">
              <a:extLst>
                <a:ext uri="{FF2B5EF4-FFF2-40B4-BE49-F238E27FC236}">
                  <a16:creationId xmlns:a16="http://schemas.microsoft.com/office/drawing/2014/main" id="{4E7D4CF0-6DEA-45D2-8404-D5A47701D793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512" y="2244725"/>
              <a:ext cx="2448657" cy="2628900"/>
            </a:xfrm>
            <a:prstGeom prst="ellipse">
              <a:avLst/>
            </a:prstGeom>
            <a:solidFill>
              <a:srgbClr val="FFFFFF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7" name="Rectangle 12">
              <a:extLst>
                <a:ext uri="{FF2B5EF4-FFF2-40B4-BE49-F238E27FC236}">
                  <a16:creationId xmlns:a16="http://schemas.microsoft.com/office/drawing/2014/main" id="{E8518D30-9321-4CA5-9C39-A42CE48B3E8D}"/>
                </a:ext>
              </a:extLst>
            </p:cNvPr>
            <p:cNvSpPr>
              <a:spLocks/>
            </p:cNvSpPr>
            <p:nvPr/>
          </p:nvSpPr>
          <p:spPr bwMode="auto">
            <a:xfrm>
              <a:off x="988150" y="2732088"/>
              <a:ext cx="1634881" cy="1253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 dirty="0" err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doOperation</a:t>
              </a:r>
              <a:endParaRPr lang="en-US" sz="1600" i="1" dirty="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  <a:sym typeface="Arial" charset="0"/>
              </a:endParaRPr>
            </a:p>
            <a:p>
              <a:r>
                <a:rPr lang="en-US" sz="1600" i="1" dirty="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   send request</a:t>
              </a:r>
            </a:p>
            <a:p>
              <a:r>
                <a:rPr lang="en-US" sz="1600" i="1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     … (waiting)</a:t>
              </a:r>
              <a:endParaRPr lang="en-US" sz="1600" i="1" dirty="0">
                <a:latin typeface="Arial" charset="0"/>
                <a:ea typeface="ＭＳ Ｐゴシック" charset="0"/>
                <a:cs typeface="Arial" charset="0"/>
                <a:sym typeface="Arial" charset="0"/>
              </a:endParaRPr>
            </a:p>
            <a:p>
              <a:r>
                <a:rPr lang="en-US" sz="1600" i="1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    receive reply</a:t>
              </a:r>
            </a:p>
          </p:txBody>
        </p:sp>
        <p:sp>
          <p:nvSpPr>
            <p:cNvPr id="49" name="Rectangle 14">
              <a:extLst>
                <a:ext uri="{FF2B5EF4-FFF2-40B4-BE49-F238E27FC236}">
                  <a16:creationId xmlns:a16="http://schemas.microsoft.com/office/drawing/2014/main" id="{B63C6142-2C2F-4ACF-81A8-604A5BDCA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4741" y="4315082"/>
              <a:ext cx="1243229" cy="246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(continuation)</a:t>
              </a:r>
            </a:p>
          </p:txBody>
        </p:sp>
        <p:sp>
          <p:nvSpPr>
            <p:cNvPr id="50" name="Rectangle 15">
              <a:extLst>
                <a:ext uri="{FF2B5EF4-FFF2-40B4-BE49-F238E27FC236}">
                  <a16:creationId xmlns:a16="http://schemas.microsoft.com/office/drawing/2014/main" id="{C2D5D6C1-3093-4D43-9262-5663E9BD0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2224" y="3910013"/>
              <a:ext cx="573547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Reply</a:t>
              </a:r>
            </a:p>
          </p:txBody>
        </p:sp>
        <p:sp>
          <p:nvSpPr>
            <p:cNvPr id="51" name="Rectangle 16">
              <a:extLst>
                <a:ext uri="{FF2B5EF4-FFF2-40B4-BE49-F238E27FC236}">
                  <a16:creationId xmlns:a16="http://schemas.microsoft.com/office/drawing/2014/main" id="{6CA5722E-8093-4734-82C9-50C7C72FC9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8777" y="4184650"/>
              <a:ext cx="881524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message</a:t>
              </a:r>
            </a:p>
          </p:txBody>
        </p:sp>
        <p:sp>
          <p:nvSpPr>
            <p:cNvPr id="52" name="Oval 17">
              <a:extLst>
                <a:ext uri="{FF2B5EF4-FFF2-40B4-BE49-F238E27FC236}">
                  <a16:creationId xmlns:a16="http://schemas.microsoft.com/office/drawing/2014/main" id="{365A378C-BEC6-4A6B-A8A2-B38968823764}"/>
                </a:ext>
              </a:extLst>
            </p:cNvPr>
            <p:cNvSpPr>
              <a:spLocks/>
            </p:cNvSpPr>
            <p:nvPr/>
          </p:nvSpPr>
          <p:spPr bwMode="auto">
            <a:xfrm>
              <a:off x="5880589" y="2270125"/>
              <a:ext cx="2379785" cy="2552700"/>
            </a:xfrm>
            <a:prstGeom prst="ellipse">
              <a:avLst/>
            </a:prstGeom>
            <a:solidFill>
              <a:srgbClr val="FFFFFF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" name="Rectangle 18">
              <a:extLst>
                <a:ext uri="{FF2B5EF4-FFF2-40B4-BE49-F238E27FC236}">
                  <a16:creationId xmlns:a16="http://schemas.microsoft.com/office/drawing/2014/main" id="{FEA7A582-1D6E-42BF-B75D-B4BEA16F50B6}"/>
                </a:ext>
              </a:extLst>
            </p:cNvPr>
            <p:cNvSpPr>
              <a:spLocks/>
            </p:cNvSpPr>
            <p:nvPr/>
          </p:nvSpPr>
          <p:spPr bwMode="auto">
            <a:xfrm>
              <a:off x="6578112" y="2908300"/>
              <a:ext cx="109843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 dirty="0" err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getRequest</a:t>
              </a:r>
              <a:endParaRPr lang="en-US" sz="1600" i="1" dirty="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  <a:sym typeface="Arial" charset="0"/>
              </a:endParaRPr>
            </a:p>
          </p:txBody>
        </p:sp>
        <p:sp>
          <p:nvSpPr>
            <p:cNvPr id="54" name="Rectangle 19">
              <a:extLst>
                <a:ext uri="{FF2B5EF4-FFF2-40B4-BE49-F238E27FC236}">
                  <a16:creationId xmlns:a16="http://schemas.microsoft.com/office/drawing/2014/main" id="{52FBD7CF-A6C7-44A1-8665-8E6A0B7216C6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8407" y="3771789"/>
              <a:ext cx="1258126" cy="31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6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execute op</a:t>
              </a:r>
            </a:p>
          </p:txBody>
        </p:sp>
        <p:sp>
          <p:nvSpPr>
            <p:cNvPr id="56" name="Freeform 21">
              <a:extLst>
                <a:ext uri="{FF2B5EF4-FFF2-40B4-BE49-F238E27FC236}">
                  <a16:creationId xmlns:a16="http://schemas.microsoft.com/office/drawing/2014/main" id="{95BC226B-41AD-49E3-A301-6518BBB301AD}"/>
                </a:ext>
              </a:extLst>
            </p:cNvPr>
            <p:cNvSpPr>
              <a:spLocks/>
            </p:cNvSpPr>
            <p:nvPr/>
          </p:nvSpPr>
          <p:spPr bwMode="auto">
            <a:xfrm>
              <a:off x="6204439" y="2921001"/>
              <a:ext cx="161192" cy="125413"/>
            </a:xfrm>
            <a:custGeom>
              <a:avLst/>
              <a:gdLst>
                <a:gd name="T0" fmla="*/ 0 w 21600"/>
                <a:gd name="T1" fmla="*/ 8476 h 21600"/>
                <a:gd name="T2" fmla="*/ 0 w 21600"/>
                <a:gd name="T3" fmla="*/ 0 h 21600"/>
                <a:gd name="T4" fmla="*/ 21600 w 21600"/>
                <a:gd name="T5" fmla="*/ 12851 h 21600"/>
                <a:gd name="T6" fmla="*/ 0 w 21600"/>
                <a:gd name="T7" fmla="*/ 21600 h 21600"/>
                <a:gd name="T8" fmla="*/ 0 w 21600"/>
                <a:gd name="T9" fmla="*/ 8476 h 21600"/>
                <a:gd name="T10" fmla="*/ 0 w 21600"/>
                <a:gd name="T11" fmla="*/ 847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8476"/>
                  </a:moveTo>
                  <a:lnTo>
                    <a:pt x="0" y="0"/>
                  </a:lnTo>
                  <a:lnTo>
                    <a:pt x="21600" y="12851"/>
                  </a:lnTo>
                  <a:lnTo>
                    <a:pt x="0" y="21600"/>
                  </a:lnTo>
                  <a:lnTo>
                    <a:pt x="0" y="8476"/>
                  </a:lnTo>
                  <a:close/>
                  <a:moveTo>
                    <a:pt x="0" y="8476"/>
                  </a:moveTo>
                </a:path>
              </a:pathLst>
            </a:custGeom>
            <a:solidFill>
              <a:srgbClr val="000000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" name="Line 22">
              <a:extLst>
                <a:ext uri="{FF2B5EF4-FFF2-40B4-BE49-F238E27FC236}">
                  <a16:creationId xmlns:a16="http://schemas.microsoft.com/office/drawing/2014/main" id="{4B932812-46FA-45AF-8B69-432621F4CD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2700" y="2820989"/>
              <a:ext cx="3628292" cy="149225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" name="Freeform 23">
              <a:extLst>
                <a:ext uri="{FF2B5EF4-FFF2-40B4-BE49-F238E27FC236}">
                  <a16:creationId xmlns:a16="http://schemas.microsoft.com/office/drawing/2014/main" id="{54D807F3-D232-4867-A169-180C9A5F10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8062" y="4071938"/>
              <a:ext cx="184638" cy="100012"/>
            </a:xfrm>
            <a:custGeom>
              <a:avLst/>
              <a:gdLst>
                <a:gd name="T0" fmla="*/ 21600 w 21600"/>
                <a:gd name="T1" fmla="*/ 10971 h 21600"/>
                <a:gd name="T2" fmla="*/ 21600 w 21600"/>
                <a:gd name="T3" fmla="*/ 21600 h 21600"/>
                <a:gd name="T4" fmla="*/ 0 w 21600"/>
                <a:gd name="T5" fmla="*/ 10971 h 21600"/>
                <a:gd name="T6" fmla="*/ 21600 w 21600"/>
                <a:gd name="T7" fmla="*/ 0 h 21600"/>
                <a:gd name="T8" fmla="*/ 21600 w 21600"/>
                <a:gd name="T9" fmla="*/ 10971 h 21600"/>
                <a:gd name="T10" fmla="*/ 21600 w 21600"/>
                <a:gd name="T11" fmla="*/ 1097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21600" y="10971"/>
                  </a:moveTo>
                  <a:lnTo>
                    <a:pt x="21600" y="21600"/>
                  </a:lnTo>
                  <a:lnTo>
                    <a:pt x="0" y="10971"/>
                  </a:lnTo>
                  <a:lnTo>
                    <a:pt x="21600" y="0"/>
                  </a:lnTo>
                  <a:lnTo>
                    <a:pt x="21600" y="10971"/>
                  </a:lnTo>
                  <a:close/>
                  <a:moveTo>
                    <a:pt x="21600" y="10971"/>
                  </a:moveTo>
                </a:path>
              </a:pathLst>
            </a:custGeom>
            <a:solidFill>
              <a:srgbClr val="000000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" name="Line 24">
              <a:extLst>
                <a:ext uri="{FF2B5EF4-FFF2-40B4-BE49-F238E27FC236}">
                  <a16:creationId xmlns:a16="http://schemas.microsoft.com/office/drawing/2014/main" id="{891EDAE7-9895-45AE-940B-815BFFCCD0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2701" y="4122738"/>
              <a:ext cx="3859823" cy="74612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" name="Rectangle 25">
              <a:extLst>
                <a:ext uri="{FF2B5EF4-FFF2-40B4-BE49-F238E27FC236}">
                  <a16:creationId xmlns:a16="http://schemas.microsoft.com/office/drawing/2014/main" id="{ECA2CE82-27DC-4EB7-BD47-53397876B5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9904" y="2957513"/>
              <a:ext cx="881524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message</a:t>
              </a:r>
            </a:p>
          </p:txBody>
        </p:sp>
        <p:sp>
          <p:nvSpPr>
            <p:cNvPr id="61" name="Rectangle 26">
              <a:extLst>
                <a:ext uri="{FF2B5EF4-FFF2-40B4-BE49-F238E27FC236}">
                  <a16:creationId xmlns:a16="http://schemas.microsoft.com/office/drawing/2014/main" id="{F9A40CE2-B20F-4408-9E57-3AE6FB71EB76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6237" y="3364350"/>
              <a:ext cx="924928" cy="31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select op</a:t>
              </a:r>
            </a:p>
          </p:txBody>
        </p:sp>
        <p:sp>
          <p:nvSpPr>
            <p:cNvPr id="62" name="Rectangle 27">
              <a:extLst>
                <a:ext uri="{FF2B5EF4-FFF2-40B4-BE49-F238E27FC236}">
                  <a16:creationId xmlns:a16="http://schemas.microsoft.com/office/drawing/2014/main" id="{0643AC72-D751-405E-A4D4-70E9620B65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613281" y="4135438"/>
              <a:ext cx="1018481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sendReply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0426925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of RMI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Server and Client Programs</a:t>
            </a:r>
          </a:p>
          <a:p>
            <a:pPr lvl="1"/>
            <a:r>
              <a:rPr lang="en-US" dirty="0"/>
              <a:t>Server contains classes for dispatchers and skeletons with implementation of all the servants it supports.</a:t>
            </a:r>
          </a:p>
          <a:p>
            <a:pPr lvl="2"/>
            <a:r>
              <a:rPr lang="en-US" dirty="0"/>
              <a:t>It has initialization to at least initialize one of the servants.</a:t>
            </a:r>
          </a:p>
          <a:p>
            <a:pPr lvl="1"/>
            <a:r>
              <a:rPr lang="en-US" dirty="0"/>
              <a:t>Client has classes of the proxies for all the remote objects it will invoke.</a:t>
            </a:r>
          </a:p>
          <a:p>
            <a:pPr lvl="1"/>
            <a:r>
              <a:rPr lang="en-US" dirty="0"/>
              <a:t>Factory Methods: methods that create servants</a:t>
            </a:r>
          </a:p>
          <a:p>
            <a:pPr lvl="1"/>
            <a:r>
              <a:rPr lang="en-US" dirty="0"/>
              <a:t>Factory Object: object with factory methods.</a:t>
            </a:r>
          </a:p>
          <a:p>
            <a:pPr lvl="1"/>
            <a:r>
              <a:rPr lang="en-US" dirty="0"/>
              <a:t>Remote object that needs to create new remote objects on demand for clients must provide methods in its remote interface for this purpose.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C59ED4-ADB1-450F-8E11-69CBC8C4F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57415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of RMI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binder – separate service that maintains a table contains mappings from textual names to RORs.</a:t>
            </a:r>
          </a:p>
          <a:p>
            <a:pPr lvl="1"/>
            <a:r>
              <a:rPr lang="en-US" dirty="0"/>
              <a:t>Used by server to register their remote objects by name and by clients to look them up.</a:t>
            </a:r>
          </a:p>
          <a:p>
            <a:r>
              <a:rPr lang="en-US" dirty="0"/>
              <a:t>Server threads – To avoid execution of one remote invocation delaying the execution of another, servers generally allocate a separate thread for the execution of each remote invocation.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4E6903-9FB3-464F-B20C-E3347F3CA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82539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of RMI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Activation of Remote Objects</a:t>
            </a:r>
          </a:p>
          <a:p>
            <a:pPr lvl="1"/>
            <a:r>
              <a:rPr lang="en-US" dirty="0"/>
              <a:t>Servers can be started whenever they’re needed by the clients, not running all the time. (on-demand).</a:t>
            </a:r>
          </a:p>
          <a:p>
            <a:pPr lvl="1"/>
            <a:r>
              <a:rPr lang="en-US" dirty="0"/>
              <a:t>Processes that start the servers are called activators.</a:t>
            </a:r>
          </a:p>
          <a:p>
            <a:pPr lvl="1"/>
            <a:r>
              <a:rPr lang="en-US" dirty="0"/>
              <a:t>A remote object is called active when it is available for invocation, otherwise it is passive.</a:t>
            </a:r>
          </a:p>
          <a:p>
            <a:pPr lvl="2"/>
            <a:r>
              <a:rPr lang="en-US" dirty="0"/>
              <a:t>Passive Objects consist of:</a:t>
            </a:r>
          </a:p>
          <a:p>
            <a:pPr lvl="3"/>
            <a:r>
              <a:rPr lang="en-US" dirty="0"/>
              <a:t>implementation of its methods.</a:t>
            </a:r>
          </a:p>
          <a:p>
            <a:pPr lvl="3"/>
            <a:r>
              <a:rPr lang="en-US" dirty="0"/>
              <a:t>its state in the </a:t>
            </a:r>
            <a:r>
              <a:rPr lang="en-US" dirty="0" err="1"/>
              <a:t>marshalled</a:t>
            </a:r>
            <a:r>
              <a:rPr lang="en-US" dirty="0"/>
              <a:t> form.</a:t>
            </a:r>
          </a:p>
          <a:p>
            <a:pPr lvl="1"/>
            <a:r>
              <a:rPr lang="en-US" dirty="0"/>
              <a:t>Activation consists of creating an active object from a corresponding passive object by creating a new instance of its class and initializing the variables.</a:t>
            </a:r>
          </a:p>
          <a:p>
            <a:pPr lvl="1"/>
            <a:r>
              <a:rPr lang="en-US" dirty="0"/>
              <a:t>An Activator is responsible for:</a:t>
            </a:r>
          </a:p>
          <a:p>
            <a:pPr lvl="2"/>
            <a:r>
              <a:rPr lang="en-US" dirty="0"/>
              <a:t>registering passive objects available for activation.</a:t>
            </a:r>
          </a:p>
          <a:p>
            <a:pPr lvl="2"/>
            <a:r>
              <a:rPr lang="en-US" dirty="0"/>
              <a:t>starting named server processes and activating remote objects in them.</a:t>
            </a:r>
          </a:p>
          <a:p>
            <a:pPr lvl="2"/>
            <a:r>
              <a:rPr lang="en-US" dirty="0"/>
              <a:t>Keeping track of the location of the servers of remote objects.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60DFF5-8669-450F-9036-A30348393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86381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of RMI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Persistent Object Store (POS)</a:t>
            </a:r>
          </a:p>
          <a:p>
            <a:pPr lvl="1"/>
            <a:r>
              <a:rPr lang="en-US" dirty="0"/>
              <a:t>Object that is guaranteed to live between activations of processes is called a persistent object. </a:t>
            </a:r>
          </a:p>
          <a:p>
            <a:pPr lvl="1"/>
            <a:r>
              <a:rPr lang="en-US" dirty="0"/>
              <a:t>Persistent objects managed by persistent object store which stores their state in marshaled form on disk.</a:t>
            </a:r>
          </a:p>
          <a:p>
            <a:pPr lvl="1"/>
            <a:r>
              <a:rPr lang="en-US" dirty="0"/>
              <a:t>Used for fault tolerance once they’re in a consistent state.</a:t>
            </a:r>
          </a:p>
          <a:p>
            <a:pPr lvl="1"/>
            <a:r>
              <a:rPr lang="en-US" dirty="0"/>
              <a:t>Two approached to decide on object persistence:</a:t>
            </a:r>
          </a:p>
          <a:p>
            <a:pPr lvl="2"/>
            <a:r>
              <a:rPr lang="en-US" dirty="0"/>
              <a:t>POS maintains some persistent roots, and any object reachable by the roots is persistent. If not the the garbage collector destroys them.</a:t>
            </a:r>
          </a:p>
          <a:p>
            <a:pPr lvl="2"/>
            <a:r>
              <a:rPr lang="en-US" dirty="0"/>
              <a:t>POS provides some classes on when persistence is based and persistent objects belong to their subclasses.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D8B352-21F3-4992-9D65-120BF8882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9861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of RMI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8131"/>
            <a:ext cx="8229600" cy="428803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Object Location</a:t>
            </a:r>
          </a:p>
          <a:p>
            <a:pPr lvl="1"/>
            <a:r>
              <a:rPr lang="en-US" dirty="0"/>
              <a:t>Clients making invocation require both ROR and and address to send the invocation.</a:t>
            </a:r>
          </a:p>
          <a:p>
            <a:pPr lvl="1"/>
            <a:r>
              <a:rPr lang="en-US" dirty="0"/>
              <a:t>Location Services help clients locate remote objects from their ROR. Uses a DB to map ROR to their location.</a:t>
            </a:r>
          </a:p>
          <a:p>
            <a:r>
              <a:rPr lang="en-US" dirty="0"/>
              <a:t>Distributed Garbage Collection</a:t>
            </a:r>
          </a:p>
          <a:p>
            <a:pPr lvl="1"/>
            <a:r>
              <a:rPr lang="en-US" dirty="0"/>
              <a:t>Distributed garbage collector works in cooperation with the local ones.</a:t>
            </a:r>
          </a:p>
          <a:p>
            <a:pPr lvl="2"/>
            <a:r>
              <a:rPr lang="en-US" dirty="0"/>
              <a:t>Each server process maintains a set of names of processes that hold a remote object reference. Example </a:t>
            </a:r>
            <a:r>
              <a:rPr lang="en-US" dirty="0" err="1"/>
              <a:t>B.holder</a:t>
            </a:r>
            <a:r>
              <a:rPr lang="en-US" dirty="0"/>
              <a:t> is the set for object B.</a:t>
            </a:r>
          </a:p>
          <a:p>
            <a:pPr lvl="2"/>
            <a:r>
              <a:rPr lang="en-US" dirty="0"/>
              <a:t>When a client C first receives a remote reference to a B, it makes an </a:t>
            </a:r>
            <a:r>
              <a:rPr lang="en-US" dirty="0" err="1"/>
              <a:t>addRef</a:t>
            </a:r>
            <a:r>
              <a:rPr lang="en-US" dirty="0"/>
              <a:t>(B) to create a proxy and C is added </a:t>
            </a:r>
            <a:r>
              <a:rPr lang="en-US" dirty="0" err="1"/>
              <a:t>B.holder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When C’s garbage collector notices that a proxy for B is no longer available it does </a:t>
            </a:r>
            <a:r>
              <a:rPr lang="en-US" dirty="0" err="1"/>
              <a:t>remotRef</a:t>
            </a:r>
            <a:r>
              <a:rPr lang="en-US" dirty="0"/>
              <a:t>(B).</a:t>
            </a:r>
          </a:p>
          <a:p>
            <a:pPr lvl="2"/>
            <a:r>
              <a:rPr lang="en-US" dirty="0"/>
              <a:t>When </a:t>
            </a:r>
            <a:r>
              <a:rPr lang="en-US" dirty="0" err="1"/>
              <a:t>B.holder</a:t>
            </a:r>
            <a:r>
              <a:rPr lang="en-US" dirty="0"/>
              <a:t> is empty, the server’s local garbage collector reclaims space occupied by B.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6E247A-7DB4-4D7B-A409-625D8C4AD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48100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Study: JAVA RMI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232BFA-1CD9-4EDF-98C4-0C8CDA32D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278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Line 2"/>
          <p:cNvSpPr>
            <a:spLocks noChangeShapeType="1"/>
          </p:cNvSpPr>
          <p:nvPr/>
        </p:nvSpPr>
        <p:spPr bwMode="auto">
          <a:xfrm>
            <a:off x="457200" y="1143000"/>
            <a:ext cx="8153400" cy="1588"/>
          </a:xfrm>
          <a:prstGeom prst="line">
            <a:avLst/>
          </a:prstGeom>
          <a:noFill/>
          <a:ln w="127000" cap="flat">
            <a:solidFill>
              <a:srgbClr val="FFCC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Autofit/>
          </a:bodyPr>
          <a:lstStyle/>
          <a:p>
            <a:r>
              <a:rPr lang="en-US" sz="3200" dirty="0"/>
              <a:t>Figure 5.16</a:t>
            </a:r>
            <a:br>
              <a:rPr lang="en-US" sz="3200" dirty="0"/>
            </a:br>
            <a:r>
              <a:rPr lang="en-US" sz="3200" dirty="0"/>
              <a:t>Java Remote interfaces </a:t>
            </a:r>
            <a:r>
              <a:rPr lang="en-US" sz="3200" i="1" dirty="0"/>
              <a:t>Shape</a:t>
            </a:r>
            <a:r>
              <a:rPr lang="en-US" sz="3200" dirty="0"/>
              <a:t> and </a:t>
            </a:r>
            <a:r>
              <a:rPr lang="en-US" sz="3200" i="1" dirty="0" err="1"/>
              <a:t>ShapeList</a:t>
            </a:r>
            <a:endParaRPr lang="en-US" sz="3200" i="1" dirty="0"/>
          </a:p>
        </p:txBody>
      </p:sp>
      <p:sp>
        <p:nvSpPr>
          <p:cNvPr id="19460" name="Rectangle 4"/>
          <p:cNvSpPr>
            <a:spLocks/>
          </p:cNvSpPr>
          <p:nvPr/>
        </p:nvSpPr>
        <p:spPr bwMode="auto">
          <a:xfrm>
            <a:off x="732693" y="2027723"/>
            <a:ext cx="6500198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import </a:t>
            </a:r>
            <a:r>
              <a:rPr lang="en-US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java.rmi</a:t>
            </a: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.*;</a:t>
            </a:r>
          </a:p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import </a:t>
            </a:r>
            <a:r>
              <a:rPr lang="en-US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java.util.Vector</a:t>
            </a: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;</a:t>
            </a:r>
          </a:p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public interface Shape extends Remote {</a:t>
            </a:r>
          </a:p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int </a:t>
            </a:r>
            <a:r>
              <a:rPr lang="en-US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getVersion</a:t>
            </a: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() throws </a:t>
            </a:r>
            <a:r>
              <a:rPr lang="en-US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RemoteException</a:t>
            </a: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;</a:t>
            </a:r>
          </a:p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</a:t>
            </a:r>
            <a:r>
              <a:rPr lang="en-US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GraphicalObject</a:t>
            </a: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</a:t>
            </a:r>
            <a:r>
              <a:rPr lang="en-US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getAllState</a:t>
            </a: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() throws </a:t>
            </a:r>
            <a:r>
              <a:rPr lang="en-US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RemoteException</a:t>
            </a: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;	</a:t>
            </a:r>
            <a:r>
              <a:rPr lang="en-US" i="1" dirty="0">
                <a:solidFill>
                  <a:srgbClr val="FF3300"/>
                </a:solidFill>
                <a:ea typeface="ＭＳ Ｐゴシック" charset="0"/>
                <a:cs typeface="Times" charset="0"/>
              </a:rPr>
              <a:t>1</a:t>
            </a:r>
          </a:p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}</a:t>
            </a:r>
          </a:p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public interface </a:t>
            </a:r>
            <a:r>
              <a:rPr lang="en-US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ShapeList</a:t>
            </a: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extends Remote {</a:t>
            </a:r>
          </a:p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Shape </a:t>
            </a:r>
            <a:r>
              <a:rPr lang="en-US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newShape</a:t>
            </a: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</a:t>
            </a:r>
            <a:r>
              <a:rPr lang="en-US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GraphicalObject</a:t>
            </a: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g) throws </a:t>
            </a:r>
            <a:r>
              <a:rPr lang="en-US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RemoteException</a:t>
            </a: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;	</a:t>
            </a:r>
            <a:r>
              <a:rPr lang="en-US" i="1" dirty="0">
                <a:solidFill>
                  <a:srgbClr val="FF3300"/>
                </a:solidFill>
                <a:ea typeface="ＭＳ Ｐゴシック" charset="0"/>
                <a:cs typeface="Times" charset="0"/>
              </a:rPr>
              <a:t>2</a:t>
            </a:r>
          </a:p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Vector </a:t>
            </a:r>
            <a:r>
              <a:rPr lang="en-US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allShapes</a:t>
            </a: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() throws </a:t>
            </a:r>
            <a:r>
              <a:rPr lang="en-US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RemoteException</a:t>
            </a: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;</a:t>
            </a:r>
          </a:p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int </a:t>
            </a:r>
            <a:r>
              <a:rPr lang="en-US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getVersion</a:t>
            </a: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() throws </a:t>
            </a:r>
            <a:r>
              <a:rPr lang="en-US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RemoteException</a:t>
            </a: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;</a:t>
            </a:r>
          </a:p>
          <a:p>
            <a:pPr marL="39688">
              <a:tabLst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  <a:tab pos="952500" algn="l"/>
                <a:tab pos="419100" algn="l"/>
                <a:tab pos="812800" algn="l"/>
              </a:tabLst>
            </a:pP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}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C949837-13CB-45BA-82B2-14914D23C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56219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Line 2"/>
          <p:cNvSpPr>
            <a:spLocks noChangeShapeType="1"/>
          </p:cNvSpPr>
          <p:nvPr/>
        </p:nvSpPr>
        <p:spPr bwMode="auto">
          <a:xfrm>
            <a:off x="457200" y="1143000"/>
            <a:ext cx="8153400" cy="1588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60030"/>
            <a:ext cx="8229600" cy="1143000"/>
          </a:xfrm>
          <a:ln/>
        </p:spPr>
        <p:txBody>
          <a:bodyPr rIns="132080">
            <a:noAutofit/>
          </a:bodyPr>
          <a:lstStyle/>
          <a:p>
            <a:r>
              <a:rPr lang="en-US" sz="3600" dirty="0"/>
              <a:t>Figure 5.17</a:t>
            </a:r>
            <a:br>
              <a:rPr lang="en-US" sz="3600" dirty="0"/>
            </a:br>
            <a:r>
              <a:rPr lang="en-US" sz="3600" dirty="0"/>
              <a:t>The </a:t>
            </a:r>
            <a:r>
              <a:rPr lang="en-US" sz="3600" i="1" dirty="0"/>
              <a:t>Naming</a:t>
            </a:r>
            <a:r>
              <a:rPr lang="en-US" sz="3600" dirty="0"/>
              <a:t> class of Java </a:t>
            </a:r>
            <a:r>
              <a:rPr lang="en-US" sz="3600" dirty="0" err="1"/>
              <a:t>RMIregistry</a:t>
            </a:r>
            <a:endParaRPr lang="en-US" sz="36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455DD2C-50A4-4050-AF0D-497BD1794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57</a:t>
            </a:fld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80E57DA-F53E-4B4E-9C16-2ECBCE567301}"/>
              </a:ext>
            </a:extLst>
          </p:cNvPr>
          <p:cNvSpPr>
            <a:spLocks/>
          </p:cNvSpPr>
          <p:nvPr/>
        </p:nvSpPr>
        <p:spPr bwMode="auto">
          <a:xfrm>
            <a:off x="559088" y="1604862"/>
            <a:ext cx="8155702" cy="475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void </a:t>
            </a:r>
            <a:r>
              <a:rPr lang="en-US" b="1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rebind</a:t>
            </a: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(String name, Remote obj)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</a:t>
            </a:r>
          </a:p>
          <a:p>
            <a:pPr marL="39688"/>
            <a:r>
              <a:rPr lang="en-US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   This method is used by a server to register the identifier of a remote object by </a:t>
            </a:r>
          </a:p>
          <a:p>
            <a:pPr marL="39688"/>
            <a:r>
              <a:rPr lang="en-US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     name, as shown in  Figure 15.18, line 3. </a:t>
            </a:r>
          </a:p>
          <a:p>
            <a:pPr marL="39688"/>
            <a:endParaRPr lang="en-US" sz="1100" dirty="0">
              <a:solidFill>
                <a:schemeClr val="tx1"/>
              </a:solidFill>
              <a:ea typeface="ＭＳ Ｐゴシック" charset="0"/>
              <a:cs typeface="Times" charset="0"/>
            </a:endParaRPr>
          </a:p>
          <a:p>
            <a:pPr marL="39688"/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void </a:t>
            </a:r>
            <a:r>
              <a:rPr lang="en-US" b="1" dirty="0"/>
              <a:t>bind</a:t>
            </a: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(String name, Remote obj)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</a:t>
            </a:r>
          </a:p>
          <a:p>
            <a:pPr marL="39688"/>
            <a:r>
              <a:rPr lang="en-US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  This method can alternatively be used by a server to register a remote object by</a:t>
            </a:r>
          </a:p>
          <a:p>
            <a:pPr marL="39688"/>
            <a:r>
              <a:rPr lang="en-US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   name, but if the name is already bound to a remote object reference an </a:t>
            </a:r>
          </a:p>
          <a:p>
            <a:pPr marL="39688"/>
            <a:r>
              <a:rPr lang="en-US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     exception is thrown.</a:t>
            </a:r>
          </a:p>
          <a:p>
            <a:pPr marL="39688"/>
            <a:endParaRPr lang="en-US" sz="1100" dirty="0">
              <a:solidFill>
                <a:schemeClr val="tx1"/>
              </a:solidFill>
              <a:ea typeface="ＭＳ Ｐゴシック" charset="0"/>
              <a:cs typeface="Times" charset="0"/>
            </a:endParaRPr>
          </a:p>
          <a:p>
            <a:pPr marL="39688"/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void </a:t>
            </a:r>
            <a:r>
              <a:rPr lang="en-US" b="1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unbind</a:t>
            </a: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(String name, Remote obj)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</a:t>
            </a:r>
          </a:p>
          <a:p>
            <a:pPr marL="39688"/>
            <a:r>
              <a:rPr lang="en-US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  This method removes a binding.</a:t>
            </a:r>
          </a:p>
          <a:p>
            <a:pPr marL="39688"/>
            <a:endParaRPr lang="en-US" sz="1100" dirty="0">
              <a:solidFill>
                <a:schemeClr val="tx1"/>
              </a:solidFill>
              <a:ea typeface="ＭＳ Ｐゴシック" charset="0"/>
              <a:cs typeface="Times" charset="0"/>
            </a:endParaRPr>
          </a:p>
          <a:p>
            <a:pPr marL="39688"/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Remote </a:t>
            </a:r>
            <a:r>
              <a:rPr lang="en-US" b="1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lookup</a:t>
            </a:r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(String name)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</a:t>
            </a:r>
          </a:p>
          <a:p>
            <a:pPr marL="39688"/>
            <a:r>
              <a:rPr lang="en-US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  This method is used by clients to look up a remote object by name, as shown in</a:t>
            </a:r>
          </a:p>
          <a:p>
            <a:pPr marL="39688"/>
            <a:r>
              <a:rPr lang="en-US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     Figure 5.20 line 1. A remote object reference is returned.</a:t>
            </a:r>
          </a:p>
          <a:p>
            <a:pPr marL="39688"/>
            <a:endParaRPr lang="en-US" sz="1100" dirty="0">
              <a:solidFill>
                <a:schemeClr val="tx1"/>
              </a:solidFill>
              <a:ea typeface="ＭＳ Ｐゴシック" charset="0"/>
              <a:cs typeface="Times" charset="0"/>
            </a:endParaRPr>
          </a:p>
          <a:p>
            <a:pPr marL="39688"/>
            <a:r>
              <a:rPr lang="en-US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String [] </a:t>
            </a:r>
            <a:r>
              <a:rPr lang="en-US" b="1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list()</a:t>
            </a:r>
            <a:r>
              <a:rPr lang="en-US" b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</a:t>
            </a:r>
          </a:p>
          <a:p>
            <a:pPr marL="39688"/>
            <a:r>
              <a:rPr lang="en-US" dirty="0">
                <a:ea typeface="ＭＳ Ｐゴシック" charset="0"/>
                <a:cs typeface="Times" charset="0"/>
              </a:rPr>
              <a:t>    This 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method returns an array of Strings containing the names bound in the registry.</a:t>
            </a:r>
          </a:p>
        </p:txBody>
      </p:sp>
    </p:spTree>
    <p:extLst>
      <p:ext uri="{BB962C8B-B14F-4D97-AF65-F5344CB8AC3E}">
        <p14:creationId xmlns:p14="http://schemas.microsoft.com/office/powerpoint/2010/main" val="350906579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2"/>
          <p:cNvSpPr>
            <a:spLocks noChangeShapeType="1"/>
          </p:cNvSpPr>
          <p:nvPr/>
        </p:nvSpPr>
        <p:spPr bwMode="auto">
          <a:xfrm>
            <a:off x="457200" y="1143000"/>
            <a:ext cx="8153400" cy="1588"/>
          </a:xfrm>
          <a:prstGeom prst="line">
            <a:avLst/>
          </a:prstGeom>
          <a:noFill/>
          <a:ln w="127000" cap="flat">
            <a:solidFill>
              <a:srgbClr val="FFCC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Autofit/>
          </a:bodyPr>
          <a:lstStyle/>
          <a:p>
            <a:r>
              <a:rPr lang="en-US" sz="3200" dirty="0"/>
              <a:t>Figure 5.18</a:t>
            </a:r>
            <a:br>
              <a:rPr lang="en-US" sz="3200" dirty="0"/>
            </a:br>
            <a:r>
              <a:rPr lang="en-US" sz="3200" dirty="0"/>
              <a:t>Java class </a:t>
            </a:r>
            <a:r>
              <a:rPr lang="en-US" sz="3200" i="1" dirty="0" err="1"/>
              <a:t>ShapeListServer</a:t>
            </a:r>
            <a:r>
              <a:rPr lang="en-US" sz="3200" dirty="0"/>
              <a:t> with </a:t>
            </a:r>
            <a:r>
              <a:rPr lang="en-US" sz="3200" i="1" dirty="0"/>
              <a:t>main</a:t>
            </a:r>
            <a:r>
              <a:rPr lang="en-US" sz="3200" dirty="0"/>
              <a:t> method</a:t>
            </a:r>
          </a:p>
        </p:txBody>
      </p:sp>
      <p:sp>
        <p:nvSpPr>
          <p:cNvPr id="21508" name="Rectangle 4"/>
          <p:cNvSpPr>
            <a:spLocks/>
          </p:cNvSpPr>
          <p:nvPr/>
        </p:nvSpPr>
        <p:spPr bwMode="auto">
          <a:xfrm>
            <a:off x="624254" y="2135123"/>
            <a:ext cx="7819292" cy="375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import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java.rmi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.*;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public class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ShapeListServer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{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public static void main(String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args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[]){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	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System.setSecurityManager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(new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RMISecurityManager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());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	 try{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		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ShapeList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aShapeList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= new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ShapeListServant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();			</a:t>
            </a:r>
            <a:r>
              <a:rPr lang="en-US" sz="2000" i="1" dirty="0">
                <a:solidFill>
                  <a:srgbClr val="FF3300"/>
                </a:solidFill>
                <a:ea typeface="ＭＳ Ｐゴシック" charset="0"/>
                <a:cs typeface="Times" charset="0"/>
              </a:rPr>
              <a:t>1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          			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Naming.rebind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("Shape List",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aShapeList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);			</a:t>
            </a:r>
            <a:r>
              <a:rPr lang="en-US" sz="2000" i="1" dirty="0">
                <a:solidFill>
                  <a:srgbClr val="FF3300"/>
                </a:solidFill>
                <a:ea typeface="ＭＳ Ｐゴシック" charset="0"/>
                <a:cs typeface="Times" charset="0"/>
              </a:rPr>
              <a:t>2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		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System.out.println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("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ShapeList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server ready");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      		}catch(Exception e) {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		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System.out.println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("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ShapeList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server main " +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e.getMessage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());}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}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}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CFD02C-FBEB-449C-A80D-01611D6C1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5682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Line 2"/>
          <p:cNvSpPr>
            <a:spLocks noChangeShapeType="1"/>
          </p:cNvSpPr>
          <p:nvPr/>
        </p:nvSpPr>
        <p:spPr bwMode="auto">
          <a:xfrm>
            <a:off x="457200" y="1143000"/>
            <a:ext cx="8153400" cy="1588"/>
          </a:xfrm>
          <a:prstGeom prst="line">
            <a:avLst/>
          </a:prstGeom>
          <a:noFill/>
          <a:ln w="127000" cap="flat">
            <a:solidFill>
              <a:srgbClr val="FFCC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Autofit/>
          </a:bodyPr>
          <a:lstStyle/>
          <a:p>
            <a:r>
              <a:rPr lang="en-US" sz="3200" dirty="0"/>
              <a:t>Figure 5.19</a:t>
            </a:r>
            <a:br>
              <a:rPr lang="en-US" sz="3200" dirty="0"/>
            </a:br>
            <a:r>
              <a:rPr lang="en-US" sz="3200" dirty="0"/>
              <a:t>Java class </a:t>
            </a:r>
            <a:r>
              <a:rPr lang="en-US" sz="3200" i="1" dirty="0" err="1"/>
              <a:t>ShapeListServant</a:t>
            </a:r>
            <a:r>
              <a:rPr lang="en-US" sz="3200" dirty="0"/>
              <a:t> implements interface </a:t>
            </a:r>
            <a:r>
              <a:rPr lang="en-US" sz="3200" i="1" dirty="0" err="1"/>
              <a:t>ShapeList</a:t>
            </a:r>
            <a:endParaRPr lang="en-US" sz="3200" i="1" dirty="0"/>
          </a:p>
        </p:txBody>
      </p:sp>
      <p:sp>
        <p:nvSpPr>
          <p:cNvPr id="22532" name="Rectangle 4"/>
          <p:cNvSpPr>
            <a:spLocks/>
          </p:cNvSpPr>
          <p:nvPr/>
        </p:nvSpPr>
        <p:spPr bwMode="auto">
          <a:xfrm>
            <a:off x="134041" y="1602829"/>
            <a:ext cx="8753356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import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java.rmi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.*;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import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java.rmi.server.UnicastRemoteObject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;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import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java.util.Vector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;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public class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ShapeListServant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extends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UnicastRemoteObject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implements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ShapeList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{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 private Vector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theList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;		 // contains the list of Shapes		</a:t>
            </a:r>
            <a:endParaRPr lang="en-US" sz="2000" i="1" dirty="0">
              <a:solidFill>
                <a:srgbClr val="FF3300"/>
              </a:solidFill>
              <a:ea typeface="ＭＳ Ｐゴシック" charset="0"/>
              <a:cs typeface="Times" charset="0"/>
            </a:endParaRP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 	 private int version;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public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ShapeListServant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()throws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RemoteException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{...}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public Shape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newShape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GraphicalObject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g) throws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RemoteException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{	</a:t>
            </a:r>
            <a:r>
              <a:rPr lang="en-US" sz="2000" i="1" dirty="0">
                <a:solidFill>
                  <a:srgbClr val="FF3300"/>
                </a:solidFill>
                <a:ea typeface="ＭＳ Ｐゴシック" charset="0"/>
                <a:cs typeface="Times" charset="0"/>
              </a:rPr>
              <a:t>1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	version++;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     		Shape s = new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ShapeServant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 g, version);				</a:t>
            </a:r>
            <a:r>
              <a:rPr lang="en-US" sz="2000" i="1" dirty="0">
                <a:solidFill>
                  <a:srgbClr val="FF3300"/>
                </a:solidFill>
                <a:ea typeface="ＭＳ Ｐゴシック" charset="0"/>
                <a:cs typeface="Times" charset="0"/>
              </a:rPr>
              <a:t>2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      		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theList.addElement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(s);                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      		return s;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}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public  Vector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allShapes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()throws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RemoteException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{...}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	public int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getVersion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() throws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RemoteException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{ ... }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  <a:tab pos="1181100" algn="l"/>
                <a:tab pos="1562100" algn="l"/>
                <a:tab pos="1955800" algn="l"/>
                <a:tab pos="27813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}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62B5B8-F888-4E18-875B-F03D67F2D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37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457200" y="1143000"/>
            <a:ext cx="8153400" cy="1588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Autofit/>
          </a:bodyPr>
          <a:lstStyle/>
          <a:p>
            <a:r>
              <a:rPr lang="en-US" sz="3600" dirty="0"/>
              <a:t>Figure 5.3</a:t>
            </a:r>
            <a:br>
              <a:rPr lang="en-US" sz="3600" dirty="0"/>
            </a:br>
            <a:r>
              <a:rPr lang="en-US" sz="3600" dirty="0"/>
              <a:t>Operations of the request-reply protocol</a:t>
            </a:r>
          </a:p>
        </p:txBody>
      </p:sp>
      <p:sp>
        <p:nvSpPr>
          <p:cNvPr id="6148" name="Rectangle 4"/>
          <p:cNvSpPr>
            <a:spLocks/>
          </p:cNvSpPr>
          <p:nvPr/>
        </p:nvSpPr>
        <p:spPr bwMode="auto">
          <a:xfrm>
            <a:off x="492936" y="2012950"/>
            <a:ext cx="8389807" cy="3865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public byte[] </a:t>
            </a:r>
            <a:r>
              <a:rPr lang="en-US" sz="2000" b="1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doOperation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(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RemoteRef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s, int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operationId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, byte[] arguments);</a:t>
            </a:r>
          </a:p>
          <a:p>
            <a:pPr marL="39688"/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   //</a:t>
            </a:r>
            <a:r>
              <a:rPr lang="en-US" sz="2000" u="sng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sends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a request message to the remote server and </a:t>
            </a:r>
            <a:r>
              <a:rPr lang="en-US" sz="2000" u="sng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receives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the reply. </a:t>
            </a:r>
          </a:p>
          <a:p>
            <a:pPr marL="39688"/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   //The arguments specify the remote server, the operation to be invoked </a:t>
            </a:r>
          </a:p>
          <a:p>
            <a:pPr marL="39688"/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// and the arguments of that operation.</a:t>
            </a:r>
          </a:p>
          <a:p>
            <a:pPr marL="39688"/>
            <a:endParaRPr lang="en-US" sz="2000" dirty="0">
              <a:solidFill>
                <a:schemeClr val="tx1"/>
              </a:solidFill>
              <a:ea typeface="ＭＳ Ｐゴシック" charset="0"/>
              <a:cs typeface="Times" charset="0"/>
            </a:endParaRPr>
          </a:p>
          <a:p>
            <a:pPr marL="39688">
              <a:spcBef>
                <a:spcPts val="600"/>
              </a:spcBef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public byte[] </a:t>
            </a:r>
            <a:r>
              <a:rPr lang="en-US" sz="2000" b="1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getRequest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();</a:t>
            </a:r>
          </a:p>
          <a:p>
            <a:pPr marL="39688">
              <a:spcBef>
                <a:spcPts val="600"/>
              </a:spcBef>
            </a:pP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  // acquires a client request via the server port.</a:t>
            </a:r>
          </a:p>
          <a:p>
            <a:pPr marL="39688">
              <a:spcBef>
                <a:spcPts val="600"/>
              </a:spcBef>
            </a:pPr>
            <a:endParaRPr lang="en-US" sz="2000" i="1" dirty="0">
              <a:solidFill>
                <a:schemeClr val="tx1"/>
              </a:solidFill>
              <a:ea typeface="ＭＳ Ｐゴシック" charset="0"/>
              <a:cs typeface="Times" charset="0"/>
            </a:endParaRPr>
          </a:p>
          <a:p>
            <a:pPr marL="39688">
              <a:spcBef>
                <a:spcPts val="600"/>
              </a:spcBef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public void </a:t>
            </a:r>
            <a:r>
              <a:rPr lang="en-US" sz="2000" b="1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sendReply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(byte[] reply,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InetAddress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clientHost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, int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clientPort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);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</a:t>
            </a:r>
          </a:p>
          <a:p>
            <a:pPr marL="39688">
              <a:spcBef>
                <a:spcPts val="600"/>
              </a:spcBef>
            </a:pP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  //sends the reply message 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reply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to the client at its Internet address and port.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B5F57FF-7E3B-4B95-9BF2-519CE7BB9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91544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Line 2"/>
          <p:cNvSpPr>
            <a:spLocks noChangeShapeType="1"/>
          </p:cNvSpPr>
          <p:nvPr/>
        </p:nvSpPr>
        <p:spPr bwMode="auto">
          <a:xfrm>
            <a:off x="457200" y="1143000"/>
            <a:ext cx="8153400" cy="1588"/>
          </a:xfrm>
          <a:prstGeom prst="line">
            <a:avLst/>
          </a:prstGeom>
          <a:noFill/>
          <a:ln w="127000" cap="flat">
            <a:solidFill>
              <a:srgbClr val="FFCC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50694"/>
            <a:ext cx="8229600" cy="1143000"/>
          </a:xfrm>
          <a:ln/>
        </p:spPr>
        <p:txBody>
          <a:bodyPr rIns="132080">
            <a:noAutofit/>
          </a:bodyPr>
          <a:lstStyle/>
          <a:p>
            <a:r>
              <a:rPr lang="en-US" sz="3600" dirty="0"/>
              <a:t>Figure 5.20</a:t>
            </a:r>
            <a:br>
              <a:rPr lang="en-US" sz="3600" dirty="0"/>
            </a:br>
            <a:r>
              <a:rPr lang="en-US" sz="3600" dirty="0"/>
              <a:t>Java client of </a:t>
            </a:r>
            <a:r>
              <a:rPr lang="en-US" sz="3600" i="1" dirty="0" err="1"/>
              <a:t>ShapeList</a:t>
            </a:r>
            <a:endParaRPr lang="en-US" sz="3600" i="1" dirty="0"/>
          </a:p>
        </p:txBody>
      </p:sp>
      <p:sp>
        <p:nvSpPr>
          <p:cNvPr id="23556" name="Rectangle 4"/>
          <p:cNvSpPr>
            <a:spLocks/>
          </p:cNvSpPr>
          <p:nvPr/>
        </p:nvSpPr>
        <p:spPr bwMode="auto">
          <a:xfrm>
            <a:off x="589439" y="1416050"/>
            <a:ext cx="8253046" cy="467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40639" bIns="0"/>
          <a:lstStyle/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import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java.rmi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.*;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import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java.rmi.server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.*;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import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java.util.Vector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;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public class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ShapeListClient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{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  public static void main(String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args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[]){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System.setSecurityManager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(new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RMISecurityManager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());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ShapeList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aShapeList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= null;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try{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	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aShapeList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= (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ShapeList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)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Naming.lookup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("//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bruno.ShapeList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")	;	</a:t>
            </a:r>
            <a:r>
              <a:rPr lang="en-US" sz="2000" i="1" dirty="0">
                <a:solidFill>
                  <a:srgbClr val="FF3300"/>
                </a:solidFill>
                <a:ea typeface="ＭＳ Ｐゴシック" charset="0"/>
                <a:cs typeface="Times" charset="0"/>
              </a:rPr>
              <a:t>1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	Vector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sList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=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aShapeList.allShapes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();				</a:t>
            </a:r>
            <a:r>
              <a:rPr lang="en-US" sz="2000" i="1" dirty="0">
                <a:solidFill>
                  <a:srgbClr val="FF3300"/>
                </a:solidFill>
                <a:ea typeface="ＭＳ Ｐゴシック" charset="0"/>
                <a:cs typeface="Times" charset="0"/>
              </a:rPr>
              <a:t>2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} catch(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RemoteException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e) {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System.out.println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e.getMessage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());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	}catch(Exception e) {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System.out.println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("Client: " + </a:t>
            </a:r>
            <a:r>
              <a:rPr lang="en-US" sz="2000" i="1" dirty="0" err="1">
                <a:solidFill>
                  <a:schemeClr val="tx1"/>
                </a:solidFill>
                <a:ea typeface="ＭＳ Ｐゴシック" charset="0"/>
                <a:cs typeface="Times" charset="0"/>
              </a:rPr>
              <a:t>e.getMessage</a:t>
            </a: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());}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    }</a:t>
            </a:r>
          </a:p>
          <a:p>
            <a:pPr marL="39688">
              <a:tabLst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  <a:tab pos="1181100" algn="l"/>
                <a:tab pos="1562100" algn="l"/>
                <a:tab pos="1866900" algn="l"/>
                <a:tab pos="419100" algn="l"/>
                <a:tab pos="812800" algn="l"/>
              </a:tabLst>
            </a:pPr>
            <a:r>
              <a:rPr lang="en-US" sz="2000" i="1" dirty="0">
                <a:solidFill>
                  <a:schemeClr val="tx1"/>
                </a:solidFill>
                <a:ea typeface="ＭＳ Ｐゴシック" charset="0"/>
                <a:cs typeface="Times" charset="0"/>
              </a:rPr>
              <a:t>}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2E0FA1C-CC62-4696-B37B-E12884E43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13048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Line 2"/>
          <p:cNvSpPr>
            <a:spLocks noChangeShapeType="1"/>
          </p:cNvSpPr>
          <p:nvPr/>
        </p:nvSpPr>
        <p:spPr bwMode="auto">
          <a:xfrm>
            <a:off x="457200" y="1143000"/>
            <a:ext cx="8153400" cy="1588"/>
          </a:xfrm>
          <a:prstGeom prst="line">
            <a:avLst/>
          </a:prstGeom>
          <a:noFill/>
          <a:ln w="127000" cap="flat">
            <a:solidFill>
              <a:srgbClr val="FFCC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78691"/>
            <a:ext cx="8229600" cy="1143000"/>
          </a:xfrm>
          <a:ln/>
        </p:spPr>
        <p:txBody>
          <a:bodyPr rIns="132080">
            <a:noAutofit/>
          </a:bodyPr>
          <a:lstStyle/>
          <a:p>
            <a:r>
              <a:rPr lang="en-US" sz="3600" dirty="0"/>
              <a:t>Figure 5.21</a:t>
            </a:r>
            <a:br>
              <a:rPr lang="en-US" sz="3600" dirty="0"/>
            </a:br>
            <a:r>
              <a:rPr lang="en-US" sz="3600" dirty="0"/>
              <a:t>Classes supporting Java RMI</a:t>
            </a:r>
          </a:p>
        </p:txBody>
      </p:sp>
      <p:grpSp>
        <p:nvGrpSpPr>
          <p:cNvPr id="24580" name="Group 4"/>
          <p:cNvGrpSpPr>
            <a:grpSpLocks/>
          </p:cNvGrpSpPr>
          <p:nvPr/>
        </p:nvGrpSpPr>
        <p:grpSpPr bwMode="auto">
          <a:xfrm>
            <a:off x="1194318" y="1830389"/>
            <a:ext cx="7041144" cy="4131872"/>
            <a:chOff x="0" y="0"/>
            <a:chExt cx="4378" cy="2436"/>
          </a:xfrm>
        </p:grpSpPr>
        <p:sp>
          <p:nvSpPr>
            <p:cNvPr id="24581" name="Rectangle 5"/>
            <p:cNvSpPr>
              <a:spLocks/>
            </p:cNvSpPr>
            <p:nvPr/>
          </p:nvSpPr>
          <p:spPr bwMode="auto">
            <a:xfrm>
              <a:off x="1213" y="687"/>
              <a:ext cx="1581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700" i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RemoteServer</a:t>
              </a:r>
            </a:p>
          </p:txBody>
        </p:sp>
        <p:sp>
          <p:nvSpPr>
            <p:cNvPr id="24582" name="Rectangle 6"/>
            <p:cNvSpPr>
              <a:spLocks/>
            </p:cNvSpPr>
            <p:nvPr/>
          </p:nvSpPr>
          <p:spPr bwMode="auto">
            <a:xfrm>
              <a:off x="1709" y="1427"/>
              <a:ext cx="2356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700" i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UnicastRemoteObject</a:t>
              </a:r>
            </a:p>
          </p:txBody>
        </p:sp>
        <p:sp>
          <p:nvSpPr>
            <p:cNvPr id="24583" name="Line 7"/>
            <p:cNvSpPr>
              <a:spLocks noChangeShapeType="1"/>
            </p:cNvSpPr>
            <p:nvPr/>
          </p:nvSpPr>
          <p:spPr bwMode="auto">
            <a:xfrm rot="10800000" flipH="1">
              <a:off x="863" y="977"/>
              <a:ext cx="456" cy="402"/>
            </a:xfrm>
            <a:prstGeom prst="line">
              <a:avLst/>
            </a:prstGeom>
            <a:noFill/>
            <a:ln w="635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584" name="Rectangle 8"/>
            <p:cNvSpPr>
              <a:spLocks/>
            </p:cNvSpPr>
            <p:nvPr/>
          </p:nvSpPr>
          <p:spPr bwMode="auto">
            <a:xfrm>
              <a:off x="2723" y="2174"/>
              <a:ext cx="1655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7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&lt;servant class&gt;</a:t>
              </a:r>
            </a:p>
          </p:txBody>
        </p:sp>
        <p:sp>
          <p:nvSpPr>
            <p:cNvPr id="24585" name="Rectangle 9"/>
            <p:cNvSpPr>
              <a:spLocks/>
            </p:cNvSpPr>
            <p:nvPr/>
          </p:nvSpPr>
          <p:spPr bwMode="auto">
            <a:xfrm>
              <a:off x="0" y="1438"/>
              <a:ext cx="1213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700" i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Activatable</a:t>
              </a:r>
            </a:p>
          </p:txBody>
        </p:sp>
        <p:sp>
          <p:nvSpPr>
            <p:cNvPr id="24586" name="Rectangle 10"/>
            <p:cNvSpPr>
              <a:spLocks/>
            </p:cNvSpPr>
            <p:nvPr/>
          </p:nvSpPr>
          <p:spPr bwMode="auto">
            <a:xfrm>
              <a:off x="634" y="0"/>
              <a:ext cx="1568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700" i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RemoteObject </a:t>
              </a:r>
            </a:p>
          </p:txBody>
        </p:sp>
        <p:sp>
          <p:nvSpPr>
            <p:cNvPr id="24587" name="Line 11"/>
            <p:cNvSpPr>
              <a:spLocks noChangeShapeType="1"/>
            </p:cNvSpPr>
            <p:nvPr/>
          </p:nvSpPr>
          <p:spPr bwMode="auto">
            <a:xfrm rot="10800000">
              <a:off x="1534" y="278"/>
              <a:ext cx="296" cy="403"/>
            </a:xfrm>
            <a:prstGeom prst="line">
              <a:avLst/>
            </a:prstGeom>
            <a:noFill/>
            <a:ln w="635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588" name="Line 12"/>
            <p:cNvSpPr>
              <a:spLocks noChangeShapeType="1"/>
            </p:cNvSpPr>
            <p:nvPr/>
          </p:nvSpPr>
          <p:spPr bwMode="auto">
            <a:xfrm rot="10800000">
              <a:off x="2071" y="950"/>
              <a:ext cx="296" cy="402"/>
            </a:xfrm>
            <a:prstGeom prst="line">
              <a:avLst/>
            </a:prstGeom>
            <a:noFill/>
            <a:ln w="635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589" name="Line 13"/>
            <p:cNvSpPr>
              <a:spLocks noChangeShapeType="1"/>
            </p:cNvSpPr>
            <p:nvPr/>
          </p:nvSpPr>
          <p:spPr bwMode="auto">
            <a:xfrm rot="10800000">
              <a:off x="2742" y="1728"/>
              <a:ext cx="296" cy="403"/>
            </a:xfrm>
            <a:prstGeom prst="line">
              <a:avLst/>
            </a:prstGeom>
            <a:noFill/>
            <a:ln w="635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12B7DE2-282C-4B1D-A5EF-8A557E83E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890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457200" y="1143000"/>
            <a:ext cx="8153400" cy="1588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 fontScale="90000"/>
          </a:bodyPr>
          <a:lstStyle/>
          <a:p>
            <a:r>
              <a:rPr lang="en-US"/>
              <a:t>Figure 5.4</a:t>
            </a:r>
            <a:br>
              <a:rPr lang="en-US"/>
            </a:br>
            <a:r>
              <a:rPr lang="en-US"/>
              <a:t>Request-reply message structure</a:t>
            </a:r>
          </a:p>
        </p:txBody>
      </p:sp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507022" y="1762304"/>
            <a:ext cx="8179778" cy="2951163"/>
            <a:chOff x="0" y="0"/>
            <a:chExt cx="5582" cy="1859"/>
          </a:xfrm>
        </p:grpSpPr>
        <p:sp>
          <p:nvSpPr>
            <p:cNvPr id="7173" name="Rectangle 5"/>
            <p:cNvSpPr>
              <a:spLocks/>
            </p:cNvSpPr>
            <p:nvPr/>
          </p:nvSpPr>
          <p:spPr bwMode="auto">
            <a:xfrm>
              <a:off x="0" y="0"/>
              <a:ext cx="2962" cy="1859"/>
            </a:xfrm>
            <a:prstGeom prst="rect">
              <a:avLst/>
            </a:prstGeom>
            <a:noFill/>
            <a:ln w="476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174" name="Line 6"/>
            <p:cNvSpPr>
              <a:spLocks noChangeShapeType="1"/>
            </p:cNvSpPr>
            <p:nvPr/>
          </p:nvSpPr>
          <p:spPr bwMode="auto">
            <a:xfrm>
              <a:off x="0" y="368"/>
              <a:ext cx="2942" cy="1"/>
            </a:xfrm>
            <a:prstGeom prst="line">
              <a:avLst/>
            </a:prstGeom>
            <a:noFill/>
            <a:ln w="476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175" name="Line 7"/>
            <p:cNvSpPr>
              <a:spLocks noChangeShapeType="1"/>
            </p:cNvSpPr>
            <p:nvPr/>
          </p:nvSpPr>
          <p:spPr bwMode="auto">
            <a:xfrm>
              <a:off x="0" y="735"/>
              <a:ext cx="2942" cy="1"/>
            </a:xfrm>
            <a:prstGeom prst="line">
              <a:avLst/>
            </a:prstGeom>
            <a:noFill/>
            <a:ln w="476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176" name="Line 8"/>
            <p:cNvSpPr>
              <a:spLocks noChangeShapeType="1"/>
            </p:cNvSpPr>
            <p:nvPr/>
          </p:nvSpPr>
          <p:spPr bwMode="auto">
            <a:xfrm>
              <a:off x="0" y="1103"/>
              <a:ext cx="2942" cy="1"/>
            </a:xfrm>
            <a:prstGeom prst="line">
              <a:avLst/>
            </a:prstGeom>
            <a:noFill/>
            <a:ln w="476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177" name="Line 9"/>
            <p:cNvSpPr>
              <a:spLocks noChangeShapeType="1"/>
            </p:cNvSpPr>
            <p:nvPr/>
          </p:nvSpPr>
          <p:spPr bwMode="auto">
            <a:xfrm>
              <a:off x="20" y="1471"/>
              <a:ext cx="2942" cy="1"/>
            </a:xfrm>
            <a:prstGeom prst="line">
              <a:avLst/>
            </a:prstGeom>
            <a:noFill/>
            <a:ln w="476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178" name="Rectangle 10"/>
            <p:cNvSpPr>
              <a:spLocks/>
            </p:cNvSpPr>
            <p:nvPr/>
          </p:nvSpPr>
          <p:spPr bwMode="auto">
            <a:xfrm>
              <a:off x="200" y="71"/>
              <a:ext cx="124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600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messageType</a:t>
              </a:r>
            </a:p>
          </p:txBody>
        </p:sp>
        <p:sp>
          <p:nvSpPr>
            <p:cNvPr id="7179" name="Rectangle 11"/>
            <p:cNvSpPr>
              <a:spLocks/>
            </p:cNvSpPr>
            <p:nvPr/>
          </p:nvSpPr>
          <p:spPr bwMode="auto">
            <a:xfrm>
              <a:off x="200" y="439"/>
              <a:ext cx="887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600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requestId</a:t>
              </a:r>
            </a:p>
          </p:txBody>
        </p:sp>
        <p:sp>
          <p:nvSpPr>
            <p:cNvPr id="7180" name="Rectangle 12"/>
            <p:cNvSpPr>
              <a:spLocks/>
            </p:cNvSpPr>
            <p:nvPr/>
          </p:nvSpPr>
          <p:spPr bwMode="auto">
            <a:xfrm>
              <a:off x="200" y="827"/>
              <a:ext cx="162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600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remoteReference</a:t>
              </a:r>
            </a:p>
          </p:txBody>
        </p:sp>
        <p:sp>
          <p:nvSpPr>
            <p:cNvPr id="7181" name="Rectangle 13"/>
            <p:cNvSpPr>
              <a:spLocks/>
            </p:cNvSpPr>
            <p:nvPr/>
          </p:nvSpPr>
          <p:spPr bwMode="auto">
            <a:xfrm>
              <a:off x="200" y="1174"/>
              <a:ext cx="108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600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operationId</a:t>
              </a:r>
            </a:p>
          </p:txBody>
        </p:sp>
        <p:sp>
          <p:nvSpPr>
            <p:cNvPr id="7182" name="Rectangle 14"/>
            <p:cNvSpPr>
              <a:spLocks/>
            </p:cNvSpPr>
            <p:nvPr/>
          </p:nvSpPr>
          <p:spPr bwMode="auto">
            <a:xfrm>
              <a:off x="200" y="1542"/>
              <a:ext cx="99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600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arguments</a:t>
              </a:r>
            </a:p>
          </p:txBody>
        </p:sp>
        <p:sp>
          <p:nvSpPr>
            <p:cNvPr id="7183" name="Rectangle 15"/>
            <p:cNvSpPr>
              <a:spLocks/>
            </p:cNvSpPr>
            <p:nvPr/>
          </p:nvSpPr>
          <p:spPr bwMode="auto">
            <a:xfrm>
              <a:off x="3128" y="71"/>
              <a:ext cx="245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600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int   (0=Request, 1= Reply)</a:t>
              </a:r>
            </a:p>
          </p:txBody>
        </p:sp>
        <p:sp>
          <p:nvSpPr>
            <p:cNvPr id="7184" name="Rectangle 16"/>
            <p:cNvSpPr>
              <a:spLocks/>
            </p:cNvSpPr>
            <p:nvPr/>
          </p:nvSpPr>
          <p:spPr bwMode="auto">
            <a:xfrm>
              <a:off x="3128" y="439"/>
              <a:ext cx="30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600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int</a:t>
              </a:r>
            </a:p>
          </p:txBody>
        </p:sp>
        <p:sp>
          <p:nvSpPr>
            <p:cNvPr id="7185" name="Rectangle 17"/>
            <p:cNvSpPr>
              <a:spLocks/>
            </p:cNvSpPr>
            <p:nvPr/>
          </p:nvSpPr>
          <p:spPr bwMode="auto">
            <a:xfrm>
              <a:off x="3128" y="827"/>
              <a:ext cx="107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600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RemoteRef</a:t>
              </a:r>
            </a:p>
          </p:txBody>
        </p:sp>
        <p:sp>
          <p:nvSpPr>
            <p:cNvPr id="7186" name="Rectangle 18"/>
            <p:cNvSpPr>
              <a:spLocks/>
            </p:cNvSpPr>
            <p:nvPr/>
          </p:nvSpPr>
          <p:spPr bwMode="auto">
            <a:xfrm>
              <a:off x="3128" y="1194"/>
              <a:ext cx="152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600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int or Operation</a:t>
              </a:r>
            </a:p>
          </p:txBody>
        </p:sp>
        <p:sp>
          <p:nvSpPr>
            <p:cNvPr id="7187" name="Rectangle 19"/>
            <p:cNvSpPr>
              <a:spLocks/>
            </p:cNvSpPr>
            <p:nvPr/>
          </p:nvSpPr>
          <p:spPr bwMode="auto">
            <a:xfrm>
              <a:off x="3128" y="1562"/>
              <a:ext cx="132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600" i="1">
                  <a:solidFill>
                    <a:schemeClr val="tx1"/>
                  </a:solidFill>
                  <a:ea typeface="ＭＳ Ｐゴシック" charset="0"/>
                  <a:cs typeface="Times" charset="0"/>
                </a:rPr>
                <a:t>array of bytes</a:t>
              </a: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05F63DA-042C-4CE6-96B1-07B21EEB3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7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1F6F10-FD98-4590-86DC-4221757F1ABB}"/>
              </a:ext>
            </a:extLst>
          </p:cNvPr>
          <p:cNvSpPr/>
          <p:nvPr/>
        </p:nvSpPr>
        <p:spPr>
          <a:xfrm>
            <a:off x="615820" y="5102534"/>
            <a:ext cx="79947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</a:t>
            </a:r>
            <a:r>
              <a:rPr lang="en-US" b="1" dirty="0" err="1"/>
              <a:t>doOperation</a:t>
            </a:r>
            <a:r>
              <a:rPr lang="en-US" b="1" dirty="0"/>
              <a:t>( )</a:t>
            </a:r>
            <a:r>
              <a:rPr lang="en-US" dirty="0"/>
              <a:t> in the client generates a </a:t>
            </a:r>
            <a:r>
              <a:rPr lang="en-US" u="sng" dirty="0" err="1"/>
              <a:t>requestId</a:t>
            </a:r>
            <a:r>
              <a:rPr lang="en-US" dirty="0"/>
              <a:t> for each request message, and the server copies these IDs into the corresponding reply messages.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enables </a:t>
            </a:r>
            <a:r>
              <a:rPr lang="en-US" dirty="0" err="1"/>
              <a:t>doOperation</a:t>
            </a:r>
            <a:r>
              <a:rPr lang="en-US" dirty="0"/>
              <a:t> to check that a reply message is the result of the current request, not a delayed earlier call.  </a:t>
            </a:r>
            <a:r>
              <a:rPr lang="en-US" dirty="0">
                <a:sym typeface="Wingdings" panose="05000000000000000000" pitchFamily="2" charset="2"/>
              </a:rPr>
              <a:t> anti-replay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18919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Request-reply protocols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1012"/>
            <a:ext cx="8229600" cy="548235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Each message has a unique </a:t>
            </a:r>
            <a:r>
              <a:rPr lang="en-US" b="1" dirty="0"/>
              <a:t>message identifier</a:t>
            </a:r>
            <a:r>
              <a:rPr lang="en-US" dirty="0"/>
              <a:t>,</a:t>
            </a:r>
            <a:r>
              <a:rPr lang="en-US" b="1" dirty="0"/>
              <a:t> </a:t>
            </a:r>
            <a:r>
              <a:rPr lang="en-US" dirty="0"/>
              <a:t>consisting of</a:t>
            </a:r>
          </a:p>
          <a:p>
            <a:pPr lvl="1"/>
            <a:r>
              <a:rPr lang="en-US" dirty="0" err="1"/>
              <a:t>requestId</a:t>
            </a:r>
            <a:r>
              <a:rPr lang="en-US" dirty="0"/>
              <a:t> (generated by the requester/client): increasing sequence of integers (after max is reached, reset to zero ex. 2</a:t>
            </a:r>
            <a:r>
              <a:rPr lang="en-US" baseline="30000" dirty="0"/>
              <a:t>32</a:t>
            </a:r>
            <a:r>
              <a:rPr lang="en-US" dirty="0"/>
              <a:t> -1)</a:t>
            </a:r>
          </a:p>
          <a:p>
            <a:pPr lvl="1"/>
            <a:r>
              <a:rPr lang="en-US" dirty="0"/>
              <a:t>id for </a:t>
            </a:r>
            <a:r>
              <a:rPr lang="en-US" u="sng" dirty="0"/>
              <a:t>sender</a:t>
            </a:r>
            <a:r>
              <a:rPr lang="en-US" dirty="0"/>
              <a:t> process (port and IP address)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/>
              <a:t>Failure model</a:t>
            </a:r>
            <a:r>
              <a:rPr lang="en-US" dirty="0"/>
              <a:t> for request-reply implemented over </a:t>
            </a:r>
            <a:r>
              <a:rPr lang="en-US" u="sng" dirty="0"/>
              <a:t>UDP datagrams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omission failures</a:t>
            </a:r>
          </a:p>
          <a:p>
            <a:pPr lvl="1"/>
            <a:r>
              <a:rPr lang="en-US" dirty="0"/>
              <a:t>no guaranteed in-order delivery</a:t>
            </a:r>
          </a:p>
          <a:p>
            <a:pPr lvl="1"/>
            <a:r>
              <a:rPr lang="en-US" dirty="0"/>
              <a:t>process can crash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/>
              <a:t>Q: How would the client and the server handle failures?</a:t>
            </a:r>
          </a:p>
          <a:p>
            <a:pPr lvl="1"/>
            <a:r>
              <a:rPr lang="en-US" dirty="0"/>
              <a:t>Timeouts:</a:t>
            </a:r>
          </a:p>
          <a:p>
            <a:pPr lvl="2"/>
            <a:r>
              <a:rPr lang="en-US" sz="2600" dirty="0"/>
              <a:t>exception sent to </a:t>
            </a:r>
            <a:r>
              <a:rPr lang="en-US" sz="2600" u="sng" dirty="0"/>
              <a:t>client</a:t>
            </a:r>
            <a:r>
              <a:rPr lang="en-US" sz="2600" dirty="0"/>
              <a:t> if result is not received within the timeout period.</a:t>
            </a:r>
          </a:p>
          <a:p>
            <a:pPr lvl="1"/>
            <a:r>
              <a:rPr lang="en-US" dirty="0"/>
              <a:t>Discarding duplicate request messages:</a:t>
            </a:r>
          </a:p>
          <a:p>
            <a:pPr lvl="2"/>
            <a:r>
              <a:rPr lang="en-US" sz="2600" u="sng" dirty="0"/>
              <a:t>Server</a:t>
            </a:r>
            <a:r>
              <a:rPr lang="en-US" sz="2600" dirty="0"/>
              <a:t> recognizes messages with the same </a:t>
            </a:r>
            <a:r>
              <a:rPr lang="en-US" sz="2600" dirty="0" err="1"/>
              <a:t>messageId</a:t>
            </a:r>
            <a:r>
              <a:rPr lang="en-US" sz="2600" dirty="0"/>
              <a:t> (i.e., </a:t>
            </a:r>
            <a:r>
              <a:rPr lang="en-US" sz="2600" dirty="0" err="1"/>
              <a:t>requestId+senderId</a:t>
            </a:r>
            <a:r>
              <a:rPr lang="en-US" sz="2600" dirty="0"/>
              <a:t>) and discard duplicates.</a:t>
            </a:r>
          </a:p>
          <a:p>
            <a:pPr lvl="1"/>
            <a:r>
              <a:rPr lang="en-US" dirty="0"/>
              <a:t>Lost reply message:</a:t>
            </a:r>
          </a:p>
          <a:p>
            <a:pPr lvl="2"/>
            <a:r>
              <a:rPr lang="en-US" sz="2600" u="sng" dirty="0"/>
              <a:t>Server</a:t>
            </a:r>
            <a:r>
              <a:rPr lang="en-US" sz="2600" dirty="0"/>
              <a:t> needs to re-execute unless results are saved (i.e., history).</a:t>
            </a:r>
          </a:p>
          <a:p>
            <a:pPr lvl="2"/>
            <a:r>
              <a:rPr lang="en-US" sz="2600" dirty="0"/>
              <a:t>An </a:t>
            </a:r>
            <a:r>
              <a:rPr lang="en-US" sz="2600" u="sng" dirty="0"/>
              <a:t>idempotent</a:t>
            </a:r>
            <a:r>
              <a:rPr lang="en-US" sz="2600" dirty="0"/>
              <a:t> operation is an operation performed repeatedly but its results are as if it was applied once.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008CD1-483A-478E-ABD6-5556ED644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312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/>
          </a:bodyPr>
          <a:lstStyle/>
          <a:p>
            <a:r>
              <a:rPr lang="en-US" dirty="0"/>
              <a:t>Request-reply protocols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0180"/>
            <a:ext cx="8229600" cy="4686170"/>
          </a:xfrm>
        </p:spPr>
        <p:txBody>
          <a:bodyPr>
            <a:normAutofit/>
          </a:bodyPr>
          <a:lstStyle/>
          <a:p>
            <a:r>
              <a:rPr lang="en-US" sz="2400" i="1" dirty="0"/>
              <a:t>History</a:t>
            </a:r>
          </a:p>
          <a:p>
            <a:pPr lvl="1"/>
            <a:r>
              <a:rPr lang="en-US" sz="2400" dirty="0"/>
              <a:t>A record of (reply) messages that have been transmitted (= </a:t>
            </a:r>
            <a:r>
              <a:rPr lang="en-US" sz="2400" dirty="0" err="1"/>
              <a:t>requestId</a:t>
            </a:r>
            <a:r>
              <a:rPr lang="en-US" sz="2400" dirty="0"/>
              <a:t> + </a:t>
            </a:r>
            <a:r>
              <a:rPr lang="en-US" sz="2400" dirty="0" err="1"/>
              <a:t>requesterId</a:t>
            </a:r>
            <a:r>
              <a:rPr lang="en-US" sz="2400" dirty="0"/>
              <a:t> + the reply </a:t>
            </a:r>
            <a:r>
              <a:rPr lang="en-US" sz="2400" dirty="0" err="1"/>
              <a:t>mesg</a:t>
            </a:r>
            <a:r>
              <a:rPr lang="en-US" sz="2400" dirty="0"/>
              <a:t>)</a:t>
            </a:r>
          </a:p>
          <a:p>
            <a:pPr lvl="1"/>
            <a:r>
              <a:rPr lang="en-US" sz="2400" dirty="0"/>
              <a:t>history maybe used to avoid re-execution to retransmit a reply.</a:t>
            </a:r>
          </a:p>
          <a:p>
            <a:pPr lvl="1"/>
            <a:r>
              <a:rPr lang="en-US" sz="2400" dirty="0"/>
              <a:t>Overhead: memory cost to keep history, but you can only keep the last reply for a client. The problem is if you have lots of clients.</a:t>
            </a:r>
          </a:p>
          <a:p>
            <a:pPr marL="914400" lvl="2" indent="0">
              <a:buNone/>
            </a:pPr>
            <a:r>
              <a:rPr lang="en-US" sz="1800" b="1" dirty="0"/>
              <a:t>Q: How to reduce the overhead?</a:t>
            </a:r>
          </a:p>
          <a:p>
            <a:pPr marL="914400" lvl="2" indent="0">
              <a:buNone/>
            </a:pPr>
            <a:endParaRPr lang="en-US" sz="1800" b="1" dirty="0"/>
          </a:p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736251-FB03-4E01-AC80-15F0F9D1E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3CF3D-DA63-CF47-8283-ED76AB82DF4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743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6EE9DD5FDEE04480CD22CB61371FAD" ma:contentTypeVersion="11" ma:contentTypeDescription="Create a new document." ma:contentTypeScope="" ma:versionID="fb40193bc0164747b2b2d3129b1bd8ee">
  <xsd:schema xmlns:xsd="http://www.w3.org/2001/XMLSchema" xmlns:xs="http://www.w3.org/2001/XMLSchema" xmlns:p="http://schemas.microsoft.com/office/2006/metadata/properties" xmlns:ns3="00a6824a-5175-474a-91df-dfffe83c6e6e" targetNamespace="http://schemas.microsoft.com/office/2006/metadata/properties" ma:root="true" ma:fieldsID="1d992295d4745f59ca61aef58980bdf3" ns3:_="">
    <xsd:import namespace="00a6824a-5175-474a-91df-dfffe83c6e6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a6824a-5175-474a-91df-dfffe83c6e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8629E119-0E00-4F86-9D10-0E53A5F4F3E5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00a6824a-5175-474a-91df-dfffe83c6e6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07344F6-8C41-4BB0-AE81-AD66C1A1A61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7A674C1-7E09-47EC-A4EC-F0AC70120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a6824a-5175-474a-91df-dfffe83c6e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0C2ED2DD-8FAE-4128-B020-5C387410CA06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1296</TotalTime>
  <Words>5051</Words>
  <Application>Microsoft Office PowerPoint</Application>
  <PresentationFormat>On-screen Show (4:3)</PresentationFormat>
  <Paragraphs>692</Paragraphs>
  <Slides>61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8" baseType="lpstr">
      <vt:lpstr>ＭＳ Ｐゴシック</vt:lpstr>
      <vt:lpstr>Arial</vt:lpstr>
      <vt:lpstr>Arial Black</vt:lpstr>
      <vt:lpstr>Calibri</vt:lpstr>
      <vt:lpstr>Times</vt:lpstr>
      <vt:lpstr>Wingdings</vt:lpstr>
      <vt:lpstr>Office Theme</vt:lpstr>
      <vt:lpstr> Slides for Chapter 5:  Remote invocation</vt:lpstr>
      <vt:lpstr>Outline</vt:lpstr>
      <vt:lpstr>Figure 5.1 Middleware layers</vt:lpstr>
      <vt:lpstr>Introduction</vt:lpstr>
      <vt:lpstr>Figure 5.2 Request-reply communication</vt:lpstr>
      <vt:lpstr>Figure 5.3 Operations of the request-reply protocol</vt:lpstr>
      <vt:lpstr>Figure 5.4 Request-reply message structure</vt:lpstr>
      <vt:lpstr>Request-reply protocols (cont.)</vt:lpstr>
      <vt:lpstr>Request-reply protocols (cont.)</vt:lpstr>
      <vt:lpstr>PowerPoint Presentation</vt:lpstr>
      <vt:lpstr>Request-reply protocols (cont.) </vt:lpstr>
      <vt:lpstr>HTTP: An example of  request-reply protocol</vt:lpstr>
      <vt:lpstr>HTTP Messages</vt:lpstr>
      <vt:lpstr>HTTP methods</vt:lpstr>
      <vt:lpstr>HTTP Methods cont’d</vt:lpstr>
      <vt:lpstr>Remote Procedure Call (RPC)</vt:lpstr>
      <vt:lpstr>Design issues for RPC</vt:lpstr>
      <vt:lpstr>Programming with Interfaces</vt:lpstr>
      <vt:lpstr>Programming with Interfaces (cont.)</vt:lpstr>
      <vt:lpstr>Programming with Interfaces (cont.)</vt:lpstr>
      <vt:lpstr>Programming with Interfaces (cont.)</vt:lpstr>
      <vt:lpstr>Figure 5.8 CORBA IDL example</vt:lpstr>
      <vt:lpstr>Programming with Interfaces (cont.)</vt:lpstr>
      <vt:lpstr>RPC Call Semantics</vt:lpstr>
      <vt:lpstr>RPC Call Semantics</vt:lpstr>
      <vt:lpstr>RPC Call Semantics</vt:lpstr>
      <vt:lpstr>RPC Call Semantics</vt:lpstr>
      <vt:lpstr>RPC Call Semantics</vt:lpstr>
      <vt:lpstr>Transparency</vt:lpstr>
      <vt:lpstr>Implementation of RPC</vt:lpstr>
      <vt:lpstr>Figure 5.10  Role of client and server stub procedures in RPC</vt:lpstr>
      <vt:lpstr>Sun RPC</vt:lpstr>
      <vt:lpstr>Figure 5.11 Files interface in Sun XDR</vt:lpstr>
      <vt:lpstr>Example</vt:lpstr>
      <vt:lpstr>Sun RPC</vt:lpstr>
      <vt:lpstr>Remote Method Invocation (RMI)</vt:lpstr>
      <vt:lpstr>Design issues for RMI</vt:lpstr>
      <vt:lpstr>Distributed Objects</vt:lpstr>
      <vt:lpstr>Distributed Object Model</vt:lpstr>
      <vt:lpstr>Figure 5.12 Remote and local method invocations</vt:lpstr>
      <vt:lpstr>Remote Object Reference (ROR) and Remote Interfaces (RI)</vt:lpstr>
      <vt:lpstr>Figure 5.13 A remote object and its remote interface</vt:lpstr>
      <vt:lpstr>Actions in a Distributed Object System</vt:lpstr>
      <vt:lpstr>Figure 5.14 Instantiation of remote objects </vt:lpstr>
      <vt:lpstr>Implementation of RMI</vt:lpstr>
      <vt:lpstr>Implementation of RMI</vt:lpstr>
      <vt:lpstr>Implementation of RMI</vt:lpstr>
      <vt:lpstr>Figure 5.15 The role of proxy and skeleton in remote method invocation</vt:lpstr>
      <vt:lpstr>Implementation of RMI</vt:lpstr>
      <vt:lpstr>Implementation of RMI</vt:lpstr>
      <vt:lpstr>Implementation of RMI</vt:lpstr>
      <vt:lpstr>Implementation of RMI</vt:lpstr>
      <vt:lpstr>Implementation of RMI</vt:lpstr>
      <vt:lpstr>Implementation of RMI</vt:lpstr>
      <vt:lpstr>Case Study: JAVA RMI</vt:lpstr>
      <vt:lpstr>Figure 5.16 Java Remote interfaces Shape and ShapeList</vt:lpstr>
      <vt:lpstr>Figure 5.17 The Naming class of Java RMIregistry</vt:lpstr>
      <vt:lpstr>Figure 5.18 Java class ShapeListServer with main method</vt:lpstr>
      <vt:lpstr>Figure 5.19 Java class ShapeListServant implements interface ShapeList</vt:lpstr>
      <vt:lpstr>Figure 5.20 Java client of ShapeList</vt:lpstr>
      <vt:lpstr>Figure 5.21 Classes supporting Java RMI</vt:lpstr>
    </vt:vector>
  </TitlesOfParts>
  <Company>University of Houston Clear Lake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 for Chapter 5:  Remote invocation</dc:title>
  <dc:creator>DCM SCE</dc:creator>
  <cp:lastModifiedBy>Yang, T. Andrew</cp:lastModifiedBy>
  <cp:revision>40</cp:revision>
  <dcterms:created xsi:type="dcterms:W3CDTF">2014-10-15T12:26:21Z</dcterms:created>
  <dcterms:modified xsi:type="dcterms:W3CDTF">2022-10-13T20:38:16Z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0x010100D06EE9DD5FDEE04480CD22CB61371FAD</vt:lpwstr>
  </property>
</Properties>
</file>