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2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2186-E0EC-4819-98DC-C625612EB47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DC34C-ADB2-4D8D-897E-10402CF55B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co.com/en/US/prod/collateral/modules/ps2706/ps6236/product_data_sheet0900aecd80220a6e_ps708_Products_Data_Sheet.html" TargetMode="External"/><Relationship Id="rId2" Type="http://schemas.openxmlformats.org/officeDocument/2006/relationships/hyperlink" Target="http://www.cisco.com/en/US/prod/collateral/vpndevc/ps5879/ps6264/ps5888/product_data_sheet0900aecd800fa55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isco.com/en/US/prod/collateral/vpndevc/ps5879/ps6264/ps5887/product_data_sheet0900aecd800fa552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Anomaly Detection and Mitigation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Advert(continued)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Protects against broad range of </a:t>
            </a:r>
            <a:r>
              <a:rPr lang="en-US" dirty="0" err="1" smtClean="0"/>
              <a:t>DDoS</a:t>
            </a:r>
            <a:r>
              <a:rPr lang="en-US" dirty="0" smtClean="0"/>
              <a:t> attacks:</a:t>
            </a:r>
          </a:p>
          <a:p>
            <a:pPr lvl="1"/>
            <a:r>
              <a:rPr lang="en-US" dirty="0" smtClean="0"/>
              <a:t>TCP/UDP based attacks</a:t>
            </a:r>
          </a:p>
          <a:p>
            <a:pPr lvl="1"/>
            <a:r>
              <a:rPr lang="en-US" dirty="0" smtClean="0"/>
              <a:t>HTTP attacks</a:t>
            </a:r>
          </a:p>
          <a:p>
            <a:pPr lvl="1"/>
            <a:r>
              <a:rPr lang="en-US" dirty="0" smtClean="0"/>
              <a:t>DNS attacks</a:t>
            </a:r>
          </a:p>
          <a:p>
            <a:pPr lvl="1"/>
            <a:r>
              <a:rPr lang="en-US" dirty="0" smtClean="0"/>
              <a:t>SIP(VOIP) attacks</a:t>
            </a:r>
          </a:p>
          <a:p>
            <a:pPr lvl="1"/>
            <a:r>
              <a:rPr lang="en-US" dirty="0" err="1" smtClean="0"/>
              <a:t>Botnets</a:t>
            </a:r>
            <a:r>
              <a:rPr lang="en-US" dirty="0" smtClean="0"/>
              <a:t> and Zombie attacks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Traffic Anomaly Detector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4525963"/>
          </a:xfrm>
        </p:spPr>
        <p:txBody>
          <a:bodyPr/>
          <a:lstStyle/>
          <a:p>
            <a:r>
              <a:rPr lang="en-US" dirty="0" smtClean="0"/>
              <a:t>Monitors mirrored copy of traffic to detect anomalies</a:t>
            </a:r>
          </a:p>
          <a:p>
            <a:r>
              <a:rPr lang="en-US" dirty="0" smtClean="0"/>
              <a:t>Traffic Learning</a:t>
            </a:r>
          </a:p>
          <a:p>
            <a:r>
              <a:rPr lang="en-US" dirty="0" smtClean="0"/>
              <a:t>Traffic Anomaly Detection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295400"/>
            <a:ext cx="28956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2667000"/>
            <a:ext cx="3667125" cy="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371600"/>
            <a:ext cx="3648075" cy="146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2743200"/>
            <a:ext cx="3333750" cy="20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Traffic Anomaly Detector(cont)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69955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Cisco Guard </a:t>
            </a:r>
            <a:r>
              <a:rPr lang="en-US" dirty="0" err="1" smtClean="0"/>
              <a:t>DDoS</a:t>
            </a:r>
            <a:r>
              <a:rPr lang="en-US" dirty="0" smtClean="0"/>
              <a:t>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Learning</a:t>
            </a:r>
          </a:p>
          <a:p>
            <a:r>
              <a:rPr lang="en-US" dirty="0" smtClean="0"/>
              <a:t>Traffic Protection</a:t>
            </a:r>
          </a:p>
          <a:p>
            <a:r>
              <a:rPr lang="en-US" dirty="0" smtClean="0"/>
              <a:t>Traffic Diversion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Uses Multi-Verification Process(MVP) architecture in a non-inline process.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295400"/>
            <a:ext cx="44100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124200"/>
            <a:ext cx="2409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Guard </a:t>
            </a:r>
            <a:r>
              <a:rPr lang="en-US" dirty="0" err="1" smtClean="0"/>
              <a:t>DDoS</a:t>
            </a:r>
            <a:r>
              <a:rPr lang="en-US" dirty="0" smtClean="0"/>
              <a:t> Mitigation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76400"/>
            <a:ext cx="7305047" cy="4429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1"/>
            <a:ext cx="8229600" cy="1447800"/>
          </a:xfrm>
        </p:spPr>
        <p:txBody>
          <a:bodyPr/>
          <a:lstStyle/>
          <a:p>
            <a:r>
              <a:rPr lang="en-US" dirty="0" smtClean="0"/>
              <a:t>1. Anomaly Detected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219200"/>
            <a:ext cx="6105525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715001"/>
            <a:ext cx="8229600" cy="1143000"/>
          </a:xfrm>
        </p:spPr>
        <p:txBody>
          <a:bodyPr/>
          <a:lstStyle/>
          <a:p>
            <a:r>
              <a:rPr lang="en-US" dirty="0" smtClean="0"/>
              <a:t>2. Anomaly Detector alerts Cisco Guard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6400800" cy="4478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229600" cy="1295400"/>
          </a:xfrm>
        </p:spPr>
        <p:txBody>
          <a:bodyPr/>
          <a:lstStyle/>
          <a:p>
            <a:r>
              <a:rPr lang="en-US" dirty="0" smtClean="0"/>
              <a:t>3. Redirects victim traffic to Guard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219200"/>
            <a:ext cx="5486400" cy="4342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943601"/>
            <a:ext cx="8229600" cy="914400"/>
          </a:xfrm>
        </p:spPr>
        <p:txBody>
          <a:bodyPr/>
          <a:lstStyle/>
          <a:p>
            <a:r>
              <a:rPr lang="en-US" dirty="0" smtClean="0"/>
              <a:t>4. Diverted Traffic is scrubbed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19200"/>
            <a:ext cx="6248400" cy="471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http://www.cisco.com/en/US/prod/collateral/vpndevc/ps5879/ps6264/ps5888/product_data_sheet0900aecd800fa55e.html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http://www.cisco.com/en/US/prod/collateral/modules/ps2706/ps6236/product_data_sheet0900aecd80220a6e_ps708_Products_Data_Sheet.html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http://www.cisco.com/en/US/prod/collateral/vpndevc/ps5879/ps6264/ps5887/product_data_sheet0900aecd800fa552.html</a:t>
            </a:r>
            <a:endParaRPr lang="en-US" dirty="0" smtClean="0"/>
          </a:p>
          <a:p>
            <a:r>
              <a:rPr lang="en-US" dirty="0" err="1" smtClean="0"/>
              <a:t>Bhaiji</a:t>
            </a:r>
            <a:r>
              <a:rPr lang="en-US" dirty="0" smtClean="0"/>
              <a:t>, Yusuf. Network Security Technologies and Solutions. Cisco Press. 2008.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DoS</a:t>
            </a:r>
            <a:r>
              <a:rPr lang="en-US" dirty="0" smtClean="0"/>
              <a:t> and </a:t>
            </a:r>
            <a:r>
              <a:rPr lang="en-US" dirty="0" err="1" smtClean="0"/>
              <a:t>DDoS</a:t>
            </a:r>
            <a:endParaRPr lang="en-US" dirty="0" smtClean="0"/>
          </a:p>
          <a:p>
            <a:r>
              <a:rPr lang="en-US" dirty="0" smtClean="0"/>
              <a:t>Anomaly Detection and Mitigation Systems</a:t>
            </a:r>
          </a:p>
          <a:p>
            <a:r>
              <a:rPr lang="en-US" dirty="0" smtClean="0"/>
              <a:t>Cisco </a:t>
            </a:r>
            <a:r>
              <a:rPr lang="en-US" dirty="0" err="1" smtClean="0"/>
              <a:t>DDoS</a:t>
            </a:r>
            <a:r>
              <a:rPr lang="en-US" dirty="0" smtClean="0"/>
              <a:t> Anomaly Detection and Mitigation Solutions</a:t>
            </a:r>
          </a:p>
          <a:p>
            <a:r>
              <a:rPr lang="en-US" dirty="0" smtClean="0"/>
              <a:t>Cisco Traffic Anomaly Detector</a:t>
            </a:r>
          </a:p>
          <a:p>
            <a:r>
              <a:rPr lang="en-US" dirty="0" smtClean="0"/>
              <a:t>Cisco Guard </a:t>
            </a:r>
            <a:r>
              <a:rPr lang="en-US" dirty="0" err="1" smtClean="0"/>
              <a:t>DDoS</a:t>
            </a:r>
            <a:r>
              <a:rPr lang="en-US" dirty="0" smtClean="0"/>
              <a:t> Mitigation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Denial of Service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Denial of Service (</a:t>
            </a:r>
            <a:r>
              <a:rPr lang="en-US" dirty="0" err="1" smtClean="0"/>
              <a:t>DoS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Resource removal</a:t>
            </a:r>
          </a:p>
          <a:p>
            <a:pPr lvl="1"/>
            <a:r>
              <a:rPr lang="en-US" dirty="0" smtClean="0"/>
              <a:t>Resource modification</a:t>
            </a:r>
          </a:p>
          <a:p>
            <a:pPr lvl="1"/>
            <a:r>
              <a:rPr lang="en-US" dirty="0" smtClean="0"/>
              <a:t>Resource saturation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DoS</a:t>
            </a:r>
            <a:r>
              <a:rPr lang="en-US" dirty="0" smtClean="0"/>
              <a:t> (continued)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1371600"/>
            <a:ext cx="5939122" cy="4907443"/>
          </a:xfr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6248400"/>
            <a:ext cx="33147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Denial of Service Attack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19200"/>
            <a:ext cx="6553200" cy="506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Anomaly Detection and Mitigation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baseline for network traffic through observation</a:t>
            </a:r>
          </a:p>
          <a:p>
            <a:r>
              <a:rPr lang="en-US" dirty="0" smtClean="0"/>
              <a:t>Checks traffic against baseline profile to look for:</a:t>
            </a:r>
          </a:p>
          <a:p>
            <a:pPr lvl="1"/>
            <a:r>
              <a:rPr lang="en-US" dirty="0" smtClean="0"/>
              <a:t>Protocol anomaly</a:t>
            </a:r>
          </a:p>
          <a:p>
            <a:pPr lvl="1"/>
            <a:r>
              <a:rPr lang="en-US" dirty="0" smtClean="0"/>
              <a:t>Network anomaly</a:t>
            </a:r>
          </a:p>
          <a:p>
            <a:pPr lvl="1"/>
            <a:r>
              <a:rPr lang="en-US" dirty="0" smtClean="0"/>
              <a:t>Behavioral anomaly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Anomaly Detection and Mitigation Systems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Anomaly Detection Technique Characteristics:</a:t>
            </a:r>
          </a:p>
          <a:p>
            <a:pPr lvl="1"/>
            <a:r>
              <a:rPr lang="en-US" dirty="0" err="1" smtClean="0"/>
              <a:t>Signatureless</a:t>
            </a:r>
            <a:endParaRPr lang="en-US" dirty="0" smtClean="0"/>
          </a:p>
          <a:p>
            <a:pPr lvl="1"/>
            <a:r>
              <a:rPr lang="en-US" dirty="0" smtClean="0"/>
              <a:t>Granular</a:t>
            </a:r>
          </a:p>
          <a:p>
            <a:pPr lvl="1"/>
            <a:r>
              <a:rPr lang="en-US" dirty="0" smtClean="0"/>
              <a:t>Perform relational and behavioral based detection</a:t>
            </a:r>
          </a:p>
          <a:p>
            <a:pPr lvl="1"/>
            <a:r>
              <a:rPr lang="en-US" dirty="0" smtClean="0"/>
              <a:t>Supports dynamic filtering</a:t>
            </a:r>
          </a:p>
          <a:p>
            <a:pPr lvl="1"/>
            <a:r>
              <a:rPr lang="en-US" dirty="0" smtClean="0"/>
              <a:t>Includes </a:t>
            </a:r>
            <a:r>
              <a:rPr lang="en-US" dirty="0" err="1" smtClean="0"/>
              <a:t>antispoofing</a:t>
            </a:r>
            <a:r>
              <a:rPr lang="en-US" dirty="0" smtClean="0"/>
              <a:t> techniques</a:t>
            </a:r>
          </a:p>
          <a:p>
            <a:pPr lvl="1"/>
            <a:r>
              <a:rPr lang="en-US" dirty="0" smtClean="0"/>
              <a:t>Detects day zero and minute zero attacks</a:t>
            </a:r>
          </a:p>
          <a:p>
            <a:pPr lvl="1"/>
            <a:r>
              <a:rPr lang="en-US" dirty="0" smtClean="0"/>
              <a:t>Can highlight any interesting traffic</a:t>
            </a:r>
          </a:p>
          <a:p>
            <a:pPr lvl="1"/>
            <a:r>
              <a:rPr lang="en-US" dirty="0" smtClean="0"/>
              <a:t>Traffic Diversion architecture for topological flexibility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</a:t>
            </a:r>
            <a:r>
              <a:rPr lang="en-US" dirty="0" err="1" smtClean="0"/>
              <a:t>DDoS</a:t>
            </a:r>
            <a:r>
              <a:rPr lang="en-US" dirty="0" smtClean="0"/>
              <a:t> Anomaly Detection and Mitigation Solutions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system uses Cisco Traffic Anomaly Detector and Cisco Guard </a:t>
            </a:r>
            <a:r>
              <a:rPr lang="en-US" dirty="0" err="1" smtClean="0"/>
              <a:t>DDoS</a:t>
            </a:r>
            <a:r>
              <a:rPr lang="en-US" dirty="0" smtClean="0"/>
              <a:t> Mitigation to:</a:t>
            </a:r>
          </a:p>
          <a:p>
            <a:r>
              <a:rPr lang="en-US" dirty="0" smtClean="0"/>
              <a:t>Detect and mitigate </a:t>
            </a:r>
            <a:r>
              <a:rPr lang="en-US" dirty="0" err="1" smtClean="0"/>
              <a:t>DDoS</a:t>
            </a:r>
            <a:r>
              <a:rPr lang="en-US" dirty="0" smtClean="0"/>
              <a:t> attacks</a:t>
            </a:r>
          </a:p>
          <a:p>
            <a:r>
              <a:rPr lang="en-US" dirty="0" smtClean="0"/>
              <a:t>Distinguish between legitimate and attack traffic</a:t>
            </a:r>
          </a:p>
          <a:p>
            <a:r>
              <a:rPr lang="en-US" dirty="0" smtClean="0"/>
              <a:t>Block attack traffic using source based dynamic filters</a:t>
            </a:r>
          </a:p>
          <a:p>
            <a:r>
              <a:rPr lang="en-US" dirty="0" smtClean="0"/>
              <a:t>Block large </a:t>
            </a:r>
            <a:r>
              <a:rPr lang="en-US" dirty="0" err="1" smtClean="0"/>
              <a:t>botnets</a:t>
            </a:r>
            <a:r>
              <a:rPr lang="en-US" dirty="0" smtClean="0"/>
              <a:t> and zombie attacks</a:t>
            </a:r>
          </a:p>
          <a:p>
            <a:r>
              <a:rPr lang="en-US" dirty="0" smtClean="0"/>
              <a:t>Deliver </a:t>
            </a:r>
            <a:r>
              <a:rPr lang="en-US" dirty="0" err="1" smtClean="0"/>
              <a:t>multigigabit</a:t>
            </a:r>
            <a:r>
              <a:rPr lang="en-US" dirty="0" smtClean="0"/>
              <a:t> performance at line rate for detection and mitigation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Advert(continued)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47800"/>
            <a:ext cx="6709391" cy="468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313</Words>
  <Application>Microsoft Office PowerPoint</Application>
  <PresentationFormat>On-screen Show (4:3)</PresentationFormat>
  <Paragraphs>71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Anomaly Detection and Mitigation</vt:lpstr>
      <vt:lpstr>Outline</vt:lpstr>
      <vt:lpstr>Denial of Service Attack</vt:lpstr>
      <vt:lpstr>DoS (continued)</vt:lpstr>
      <vt:lpstr>Distributed Denial of Service Attack</vt:lpstr>
      <vt:lpstr>Anomaly Detection and Mitigation Systems</vt:lpstr>
      <vt:lpstr>Anomaly Detection and Mitigation Systems (cont)</vt:lpstr>
      <vt:lpstr>Cisco DDoS Anomaly Detection and Mitigation Solutions</vt:lpstr>
      <vt:lpstr>Cisco Advert(continued)</vt:lpstr>
      <vt:lpstr>Cisco Advert(continued)</vt:lpstr>
      <vt:lpstr>Cisco Traffic Anomaly Detector</vt:lpstr>
      <vt:lpstr>Cisco Traffic Anomaly Detector(cont)</vt:lpstr>
      <vt:lpstr>Cisco Guard DDoS Mitigation</vt:lpstr>
      <vt:lpstr>Cisco Guard DDoS Mitigation</vt:lpstr>
      <vt:lpstr>Example</vt:lpstr>
      <vt:lpstr>Example(cont)</vt:lpstr>
      <vt:lpstr>Example(cont)</vt:lpstr>
      <vt:lpstr>Example(cont)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</dc:creator>
  <cp:lastModifiedBy>Andrew</cp:lastModifiedBy>
  <cp:revision>11</cp:revision>
  <dcterms:created xsi:type="dcterms:W3CDTF">2012-07-26T20:55:55Z</dcterms:created>
  <dcterms:modified xsi:type="dcterms:W3CDTF">2012-07-26T22:43:54Z</dcterms:modified>
</cp:coreProperties>
</file>