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E4FE-3D21-4D14-8B98-FFDC28EA68D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2A846-985B-4CBA-999E-E059E047E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Covert Channels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Arnold</a:t>
            </a:r>
          </a:p>
          <a:p>
            <a:r>
              <a:rPr lang="en-US" dirty="0" smtClean="0"/>
              <a:t>CSCI 5235/Summer 2010</a:t>
            </a:r>
          </a:p>
          <a:p>
            <a:r>
              <a:rPr lang="en-US" smtClean="0"/>
              <a:t>7/12/2010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Tunneling using NDIS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Since you have already have root privileges, you can implement a Kernel Mode NDIS Driver</a:t>
            </a:r>
          </a:p>
          <a:p>
            <a:pPr lvl="1"/>
            <a:r>
              <a:rPr lang="en-US" dirty="0" smtClean="0"/>
              <a:t>Complete control, can act as a NIC and create your own MAC/IP addresses, and format any of the protocol headers as you wish</a:t>
            </a:r>
          </a:p>
          <a:p>
            <a:r>
              <a:rPr lang="en-US" dirty="0" smtClean="0"/>
              <a:t>Built in diagnostic tools such as </a:t>
            </a:r>
            <a:r>
              <a:rPr lang="en-US" dirty="0" err="1" smtClean="0"/>
              <a:t>ipconfig</a:t>
            </a:r>
            <a:r>
              <a:rPr lang="en-US" dirty="0" smtClean="0"/>
              <a:t>, </a:t>
            </a:r>
            <a:r>
              <a:rPr lang="en-US" dirty="0" err="1" smtClean="0"/>
              <a:t>netstat</a:t>
            </a:r>
            <a:r>
              <a:rPr lang="en-US" dirty="0" smtClean="0"/>
              <a:t>, etc. (as well as firewalls) can’t see it because they use the native TCP/IP stack</a:t>
            </a:r>
          </a:p>
          <a:p>
            <a:r>
              <a:rPr lang="en-US" dirty="0" smtClean="0"/>
              <a:t>Pros/Cons</a:t>
            </a:r>
          </a:p>
          <a:p>
            <a:pPr lvl="1"/>
            <a:r>
              <a:rPr lang="en-US" dirty="0" smtClean="0"/>
              <a:t>Extremely difficult to detect, but also hard to implement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Covert Channel Designs</a:t>
            </a:r>
          </a:p>
          <a:p>
            <a:r>
              <a:rPr lang="en-US" dirty="0" smtClean="0"/>
              <a:t>Detection Methods</a:t>
            </a:r>
          </a:p>
          <a:p>
            <a:r>
              <a:rPr lang="en-US" dirty="0" smtClean="0"/>
              <a:t>Example:  Passive Covert Channel</a:t>
            </a:r>
          </a:p>
          <a:p>
            <a:r>
              <a:rPr lang="en-US" dirty="0" smtClean="0"/>
              <a:t>Example:  </a:t>
            </a:r>
            <a:r>
              <a:rPr lang="en-US" dirty="0" smtClean="0"/>
              <a:t>Tunneling </a:t>
            </a:r>
            <a:r>
              <a:rPr lang="en-US" dirty="0" err="1" smtClean="0"/>
              <a:t>NDIS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covert channels?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want to communicate with someone without being observed</a:t>
            </a:r>
          </a:p>
          <a:p>
            <a:r>
              <a:rPr lang="en-US" dirty="0" smtClean="0"/>
              <a:t>Cryptography/Encryption is not good enough</a:t>
            </a:r>
          </a:p>
          <a:p>
            <a:pPr lvl="1"/>
            <a:r>
              <a:rPr lang="en-US" dirty="0" smtClean="0"/>
              <a:t>You want to hide the fact you are communicating at all</a:t>
            </a:r>
          </a:p>
          <a:p>
            <a:pPr lvl="1"/>
            <a:r>
              <a:rPr lang="en-US" dirty="0" smtClean="0"/>
              <a:t>Best way is to hide the communication in innocuous-looking network traffic or data</a:t>
            </a:r>
          </a:p>
          <a:p>
            <a:pPr lvl="1"/>
            <a:r>
              <a:rPr lang="en-US" dirty="0" smtClean="0"/>
              <a:t>Firewall must let the traffic pass through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you need covert channels?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Stealing of confidential information</a:t>
            </a:r>
          </a:p>
          <a:p>
            <a:pPr lvl="1"/>
            <a:r>
              <a:rPr lang="en-US" dirty="0" smtClean="0"/>
              <a:t>Government/corporate espionage, Intelligence gathering of criminal/terrorist activity</a:t>
            </a:r>
          </a:p>
          <a:p>
            <a:r>
              <a:rPr lang="en-US" dirty="0" smtClean="0"/>
              <a:t>Malware</a:t>
            </a:r>
          </a:p>
          <a:p>
            <a:pPr lvl="1"/>
            <a:r>
              <a:rPr lang="en-US" dirty="0" err="1" smtClean="0"/>
              <a:t>Rootkits</a:t>
            </a:r>
            <a:r>
              <a:rPr lang="en-US" dirty="0" smtClean="0"/>
              <a:t>, </a:t>
            </a:r>
            <a:r>
              <a:rPr lang="en-US" dirty="0" err="1" smtClean="0"/>
              <a:t>keyloggers</a:t>
            </a:r>
            <a:r>
              <a:rPr lang="en-US" dirty="0" smtClean="0"/>
              <a:t>, </a:t>
            </a:r>
            <a:r>
              <a:rPr lang="en-US" dirty="0" err="1" smtClean="0"/>
              <a:t>botnets</a:t>
            </a:r>
            <a:r>
              <a:rPr lang="en-US" dirty="0" smtClean="0"/>
              <a:t>, etc.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Covert Channel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Storage Channels</a:t>
            </a:r>
          </a:p>
          <a:p>
            <a:pPr lvl="1"/>
            <a:r>
              <a:rPr lang="en-US" dirty="0" smtClean="0"/>
              <a:t>Hide data within unused TCP/IP packet header fields</a:t>
            </a:r>
          </a:p>
          <a:p>
            <a:pPr lvl="2"/>
            <a:r>
              <a:rPr lang="en-US" dirty="0" smtClean="0"/>
              <a:t>TCP Flags field, TCP ISN, etc.</a:t>
            </a:r>
          </a:p>
          <a:p>
            <a:r>
              <a:rPr lang="en-US" dirty="0" smtClean="0"/>
              <a:t>Timing channels</a:t>
            </a:r>
          </a:p>
          <a:p>
            <a:pPr lvl="1"/>
            <a:r>
              <a:rPr lang="en-US" dirty="0" smtClean="0"/>
              <a:t>Modulate system resources in such a way that a receiver can observe and decode it</a:t>
            </a:r>
          </a:p>
          <a:p>
            <a:pPr lvl="1"/>
            <a:r>
              <a:rPr lang="en-US" dirty="0" smtClean="0"/>
              <a:t>Port Knocking, varying packet rates, etc.</a:t>
            </a:r>
          </a:p>
          <a:p>
            <a:r>
              <a:rPr lang="en-US" dirty="0" err="1" smtClean="0"/>
              <a:t>Steganography</a:t>
            </a:r>
            <a:endParaRPr lang="en-US" dirty="0" smtClean="0"/>
          </a:p>
          <a:p>
            <a:pPr lvl="1"/>
            <a:r>
              <a:rPr lang="en-US" dirty="0" smtClean="0"/>
              <a:t>Hide messages in email, images</a:t>
            </a: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Detection/Prevention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Detection</a:t>
            </a:r>
          </a:p>
          <a:p>
            <a:pPr lvl="1"/>
            <a:r>
              <a:rPr lang="en-US" dirty="0" smtClean="0"/>
              <a:t>Network traffic analysis</a:t>
            </a:r>
          </a:p>
          <a:p>
            <a:pPr lvl="2"/>
            <a:r>
              <a:rPr lang="en-US" dirty="0" smtClean="0"/>
              <a:t>Higher bandwidth usage</a:t>
            </a:r>
          </a:p>
          <a:p>
            <a:pPr lvl="2"/>
            <a:r>
              <a:rPr lang="en-US" dirty="0" smtClean="0"/>
              <a:t>Formatting of HTTP headers</a:t>
            </a:r>
          </a:p>
          <a:p>
            <a:pPr lvl="2"/>
            <a:r>
              <a:rPr lang="en-US" dirty="0" smtClean="0"/>
              <a:t>Request regularity</a:t>
            </a:r>
          </a:p>
          <a:p>
            <a:r>
              <a:rPr lang="en-US" dirty="0" smtClean="0"/>
              <a:t>Prevention</a:t>
            </a:r>
          </a:p>
          <a:p>
            <a:pPr lvl="1"/>
            <a:r>
              <a:rPr lang="en-US" dirty="0" smtClean="0"/>
              <a:t>Block susceptible outbound ports/protocols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 Passive TCP Covert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/>
              <a:t>Technique uses existing traffic (does not generate it’s own)</a:t>
            </a:r>
          </a:p>
          <a:p>
            <a:r>
              <a:rPr lang="en-US" sz="3600" dirty="0" smtClean="0"/>
              <a:t>Requires that attacker control the network gateway as well</a:t>
            </a:r>
          </a:p>
          <a:p>
            <a:r>
              <a:rPr lang="en-US" sz="3600" dirty="0" smtClean="0"/>
              <a:t>Uses the TCP ISN field to transmit data</a:t>
            </a:r>
          </a:p>
          <a:p>
            <a:pPr lvl="1"/>
            <a:r>
              <a:rPr lang="en-US" dirty="0" smtClean="0"/>
              <a:t>Compromised gateway filters out secret TCP ISN to send to attacker, and forwards the legitimate traffic to the intended destination</a:t>
            </a:r>
          </a:p>
          <a:p>
            <a:r>
              <a:rPr lang="en-US" sz="3600" dirty="0" smtClean="0"/>
              <a:t>Pros/Cons</a:t>
            </a:r>
          </a:p>
          <a:p>
            <a:pPr lvl="1"/>
            <a:r>
              <a:rPr lang="en-US" dirty="0" smtClean="0"/>
              <a:t>Blends in with existing traffic, difficult to detect</a:t>
            </a:r>
          </a:p>
          <a:p>
            <a:pPr lvl="1"/>
            <a:r>
              <a:rPr lang="en-US" dirty="0" smtClean="0"/>
              <a:t>ISN data must not look too conspicuous, and gateway processing can be very complicated to filter out and forward the legitimate traffic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 Passive TCP Covert Channels</a:t>
            </a:r>
            <a:endParaRPr lang="en-US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931" y="1600200"/>
            <a:ext cx="76901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Tunneling using NDIS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Idea is to tunnel information on existing protocols such as HTTP, DNS, and ICMP</a:t>
            </a:r>
          </a:p>
          <a:p>
            <a:r>
              <a:rPr lang="en-US" dirty="0" smtClean="0"/>
              <a:t>Pros/Cons with each protocol</a:t>
            </a:r>
          </a:p>
          <a:p>
            <a:pPr lvl="1"/>
            <a:r>
              <a:rPr lang="en-US" dirty="0" smtClean="0"/>
              <a:t>HTTP good for large data transfer, but more conspicuous</a:t>
            </a:r>
          </a:p>
          <a:p>
            <a:pPr lvl="1"/>
            <a:r>
              <a:rPr lang="en-US" dirty="0" smtClean="0"/>
              <a:t>DNS not great for data transfer, but good for C&amp;C</a:t>
            </a:r>
          </a:p>
          <a:p>
            <a:pPr lvl="1"/>
            <a:r>
              <a:rPr lang="en-US" dirty="0" smtClean="0"/>
              <a:t>ICMP is good for C&amp;C but is often blocked</a:t>
            </a:r>
          </a:p>
          <a:p>
            <a:r>
              <a:rPr lang="en-US" dirty="0" smtClean="0"/>
              <a:t>Author of </a:t>
            </a:r>
            <a:r>
              <a:rPr lang="en-US" i="1" dirty="0" smtClean="0"/>
              <a:t>The </a:t>
            </a:r>
            <a:r>
              <a:rPr lang="en-US" i="1" dirty="0" err="1" smtClean="0"/>
              <a:t>Rootkit</a:t>
            </a:r>
            <a:r>
              <a:rPr lang="en-US" i="1" dirty="0" smtClean="0"/>
              <a:t> Arsenal </a:t>
            </a:r>
            <a:r>
              <a:rPr lang="en-US" dirty="0" smtClean="0"/>
              <a:t>proposes writing your own TCP/IP stack using MS Windows NDIS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425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Covert Channels</vt:lpstr>
      <vt:lpstr>Outline</vt:lpstr>
      <vt:lpstr>What are covert channels?</vt:lpstr>
      <vt:lpstr>Why would you need covert channels?</vt:lpstr>
      <vt:lpstr>Covert Channel Techniques</vt:lpstr>
      <vt:lpstr>Detection/Prevention</vt:lpstr>
      <vt:lpstr>Example:  Passive TCP Covert Channels</vt:lpstr>
      <vt:lpstr>Example:  Passive TCP Covert Channels</vt:lpstr>
      <vt:lpstr>Example: Tunneling using NDIS </vt:lpstr>
      <vt:lpstr>Example:  Tunneling using NDIS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Covert Channels</dc:title>
  <dc:creator>Thomas</dc:creator>
  <cp:lastModifiedBy>Thomas Arnold</cp:lastModifiedBy>
  <cp:revision>39</cp:revision>
  <dcterms:created xsi:type="dcterms:W3CDTF">2010-07-11T01:36:10Z</dcterms:created>
  <dcterms:modified xsi:type="dcterms:W3CDTF">2010-07-12T14:15:13Z</dcterms:modified>
</cp:coreProperties>
</file>